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7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embeddedFontLst>
    <p:embeddedFont>
      <p:font typeface="Anaheim" panose="020B0604020202020204" charset="0"/>
      <p:regular r:id="rId30"/>
    </p:embeddedFont>
    <p:embeddedFont>
      <p:font typeface="Bebas Neue" panose="020B0606020202050201" pitchFamily="34" charset="0"/>
      <p:regular r:id="rId31"/>
    </p:embeddedFont>
    <p:embeddedFont>
      <p:font typeface="DM Sans" pitchFamily="2" charset="0"/>
      <p:regular r:id="rId32"/>
      <p:bold r:id="rId33"/>
      <p:italic r:id="rId34"/>
      <p:boldItalic r:id="rId35"/>
    </p:embeddedFont>
    <p:embeddedFont>
      <p:font typeface="DM Sans Light" panose="020B0604020202020204" charset="0"/>
      <p:regular r:id="rId36"/>
      <p:bold r:id="rId37"/>
      <p:italic r:id="rId38"/>
      <p:boldItalic r:id="rId39"/>
    </p:embeddedFont>
    <p:embeddedFont>
      <p:font typeface="DM Sans Medium" pitchFamily="2" charset="0"/>
      <p:regular r:id="rId40"/>
      <p:bold r:id="rId41"/>
      <p:italic r:id="rId42"/>
      <p:boldItalic r:id="rId43"/>
    </p:embeddedFont>
    <p:embeddedFont>
      <p:font typeface="Nunito Light" pitchFamily="2" charset="0"/>
      <p:regular r:id="rId44"/>
    </p:embeddedFont>
    <p:embeddedFont>
      <p:font typeface="Open Sans" panose="020B0606030504020204" pitchFamily="34" charset="0"/>
      <p:regular r:id="rId45"/>
      <p:bold r:id="rId46"/>
      <p:italic r:id="rId47"/>
      <p:boldItalic r:id="rId48"/>
    </p:embeddedFont>
    <p:embeddedFont>
      <p:font typeface="PT Sans" panose="020B0503020203020204" pitchFamily="34" charset="0"/>
      <p:regular r:id="rId49"/>
      <p:bold r:id="rId50"/>
      <p:italic r:id="rId51"/>
      <p:boldItalic r:id="rId52"/>
    </p:embeddedFont>
    <p:embeddedFont>
      <p:font typeface="Raleway" pitchFamily="2" charset="0"/>
      <p:regular r:id="rId53"/>
      <p:bold r:id="rId54"/>
      <p:italic r:id="rId55"/>
      <p:boldItalic r:id="rId56"/>
    </p:embeddedFont>
    <p:embeddedFont>
      <p:font typeface="Roboto" panose="02000000000000000000" pitchFamily="2" charset="0"/>
      <p:regular r:id="rId57"/>
      <p:bold r:id="rId58"/>
      <p:italic r:id="rId59"/>
      <p:boldItalic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font" Target="fonts/font26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font" Target="fonts/font29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font" Target="fonts/font27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59" Type="http://schemas.openxmlformats.org/officeDocument/2006/relationships/font" Target="fonts/font30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font" Target="fonts/font28.fntdata"/><Relationship Id="rId10" Type="http://schemas.openxmlformats.org/officeDocument/2006/relationships/slide" Target="slides/slide9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60" Type="http://schemas.openxmlformats.org/officeDocument/2006/relationships/font" Target="fonts/font31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2ce481b89d5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2ce481b89d5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2ce481b89d5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2ce481b89d5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2ace0e76b4a_1_1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" name="Google Shape;888;g2ace0e76b4a_1_1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2ce481b89d5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2ce481b89d5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2ce4dd2955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2ce4dd2955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2ce4dd2955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2ce4dd2955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ce481b89d5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ce481b89d5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2ace0e76b4a_1_1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2ace0e76b4a_1_1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2ce481b89d5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2ce481b89d5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2d28dea19e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2d28dea19e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2d28dea19e4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2d28dea19e4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2d28dea19e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2d28dea19e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2d28dea19e4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2d28dea19e4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2ace0e76b4a_1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2ace0e76b4a_1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2ace0e76b4a_1_1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2ace0e76b4a_1_14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2ce481b89d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2ce481b89d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2ad038acb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2ad038acb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2ce481b89d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2ce481b89d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2ce481b89d5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2ce481b89d5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ace0e76b4a_1_1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ace0e76b4a_1_1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2ce481b89d5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2ce481b89d5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342075" y="46275"/>
            <a:ext cx="731400" cy="76800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25239" r="24663"/>
          <a:stretch/>
        </p:blipFill>
        <p:spPr>
          <a:xfrm flipH="1">
            <a:off x="-359322" y="-484124"/>
            <a:ext cx="1732547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l="15575" r="17319"/>
          <a:stretch/>
        </p:blipFill>
        <p:spPr>
          <a:xfrm rot="7309233">
            <a:off x="7872925" y="3692173"/>
            <a:ext cx="2324749" cy="18287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12;p2"/>
          <p:cNvGrpSpPr/>
          <p:nvPr/>
        </p:nvGrpSpPr>
        <p:grpSpPr>
          <a:xfrm>
            <a:off x="242025" y="185025"/>
            <a:ext cx="8602850" cy="2913875"/>
            <a:chOff x="242025" y="185025"/>
            <a:chExt cx="8602850" cy="2913875"/>
          </a:xfrm>
        </p:grpSpPr>
        <p:sp>
          <p:nvSpPr>
            <p:cNvPr id="13" name="Google Shape;13;p2"/>
            <p:cNvSpPr/>
            <p:nvPr/>
          </p:nvSpPr>
          <p:spPr>
            <a:xfrm>
              <a:off x="242025" y="1748275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123950" y="185025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570675" y="2824700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2450604" y="305678"/>
            <a:ext cx="2258545" cy="4575229"/>
            <a:chOff x="2450604" y="305678"/>
            <a:chExt cx="2258545" cy="4575229"/>
          </a:xfrm>
        </p:grpSpPr>
        <p:grpSp>
          <p:nvGrpSpPr>
            <p:cNvPr id="17" name="Google Shape;17;p2"/>
            <p:cNvGrpSpPr/>
            <p:nvPr/>
          </p:nvGrpSpPr>
          <p:grpSpPr>
            <a:xfrm>
              <a:off x="2450604" y="305678"/>
              <a:ext cx="274297" cy="32917"/>
              <a:chOff x="3442775" y="4506975"/>
              <a:chExt cx="812250" cy="96900"/>
            </a:xfrm>
          </p:grpSpPr>
          <p:sp>
            <p:nvSpPr>
              <p:cNvPr id="18" name="Google Shape;18;p2"/>
              <p:cNvSpPr/>
              <p:nvPr/>
            </p:nvSpPr>
            <p:spPr>
              <a:xfrm>
                <a:off x="344277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621613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800450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979288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15812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4434852" y="4847990"/>
              <a:ext cx="274297" cy="32917"/>
              <a:chOff x="3442775" y="4506975"/>
              <a:chExt cx="812250" cy="96900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344277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3621613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3800450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3979288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15812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pic>
        <p:nvPicPr>
          <p:cNvPr id="29" name="Google Shape;29;p2"/>
          <p:cNvPicPr preferRelativeResize="0"/>
          <p:nvPr/>
        </p:nvPicPr>
        <p:blipFill rotWithShape="1">
          <a:blip r:embed="rId4">
            <a:alphaModFix/>
          </a:blip>
          <a:srcRect l="57098" t="16029" r="3509" b="43399"/>
          <a:stretch/>
        </p:blipFill>
        <p:spPr>
          <a:xfrm>
            <a:off x="27425" y="4233388"/>
            <a:ext cx="1371602" cy="1371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" name="Google Shape;30;p2"/>
          <p:cNvGrpSpPr/>
          <p:nvPr/>
        </p:nvGrpSpPr>
        <p:grpSpPr>
          <a:xfrm>
            <a:off x="-548545" y="1564075"/>
            <a:ext cx="10103995" cy="2445256"/>
            <a:chOff x="-548545" y="1564075"/>
            <a:chExt cx="10103995" cy="2445256"/>
          </a:xfrm>
        </p:grpSpPr>
        <p:grpSp>
          <p:nvGrpSpPr>
            <p:cNvPr id="31" name="Google Shape;31;p2"/>
            <p:cNvGrpSpPr/>
            <p:nvPr/>
          </p:nvGrpSpPr>
          <p:grpSpPr>
            <a:xfrm>
              <a:off x="-548545" y="2912241"/>
              <a:ext cx="1097090" cy="1097090"/>
              <a:chOff x="-423175" y="2918850"/>
              <a:chExt cx="822900" cy="822900"/>
            </a:xfrm>
          </p:grpSpPr>
          <p:sp>
            <p:nvSpPr>
              <p:cNvPr id="32" name="Google Shape;32;p2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0" name="Google Shape;40;p2"/>
            <p:cNvGrpSpPr/>
            <p:nvPr/>
          </p:nvGrpSpPr>
          <p:grpSpPr>
            <a:xfrm>
              <a:off x="8732550" y="1564075"/>
              <a:ext cx="822900" cy="822900"/>
              <a:chOff x="8735900" y="445925"/>
              <a:chExt cx="822900" cy="822900"/>
            </a:xfrm>
          </p:grpSpPr>
          <p:sp>
            <p:nvSpPr>
              <p:cNvPr id="41" name="Google Shape;41;p2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911150" y="1203175"/>
            <a:ext cx="7321800" cy="20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2256600" y="3483125"/>
            <a:ext cx="46308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11"/>
          <p:cNvPicPr preferRelativeResize="0"/>
          <p:nvPr/>
        </p:nvPicPr>
        <p:blipFill rotWithShape="1">
          <a:blip r:embed="rId2">
            <a:alphaModFix amt="63000"/>
          </a:blip>
          <a:srcRect l="7609" t="55966" r="57706"/>
          <a:stretch/>
        </p:blipFill>
        <p:spPr>
          <a:xfrm rot="3158608" flipH="1">
            <a:off x="-1327677" y="452376"/>
            <a:ext cx="2303048" cy="285524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1"/>
          <p:cNvSpPr txBox="1">
            <a:spLocks noGrp="1"/>
          </p:cNvSpPr>
          <p:nvPr>
            <p:ph type="title" hasCustomPrompt="1"/>
          </p:nvPr>
        </p:nvSpPr>
        <p:spPr>
          <a:xfrm>
            <a:off x="1657350" y="1800600"/>
            <a:ext cx="5829300" cy="10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32" name="Google Shape;232;p11"/>
          <p:cNvSpPr txBox="1">
            <a:spLocks noGrp="1"/>
          </p:cNvSpPr>
          <p:nvPr>
            <p:ph type="subTitle" idx="1"/>
          </p:nvPr>
        </p:nvSpPr>
        <p:spPr>
          <a:xfrm>
            <a:off x="1657350" y="2845800"/>
            <a:ext cx="58293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33" name="Google Shape;233;p11"/>
          <p:cNvGrpSpPr/>
          <p:nvPr/>
        </p:nvGrpSpPr>
        <p:grpSpPr>
          <a:xfrm>
            <a:off x="-548545" y="505568"/>
            <a:ext cx="9624246" cy="4218461"/>
            <a:chOff x="-548545" y="505568"/>
            <a:chExt cx="9624246" cy="4218461"/>
          </a:xfrm>
        </p:grpSpPr>
        <p:grpSp>
          <p:nvGrpSpPr>
            <p:cNvPr id="234" name="Google Shape;234;p11"/>
            <p:cNvGrpSpPr/>
            <p:nvPr/>
          </p:nvGrpSpPr>
          <p:grpSpPr>
            <a:xfrm>
              <a:off x="8252719" y="3901047"/>
              <a:ext cx="822982" cy="822982"/>
              <a:chOff x="-423175" y="2918850"/>
              <a:chExt cx="822900" cy="822900"/>
            </a:xfrm>
          </p:grpSpPr>
          <p:sp>
            <p:nvSpPr>
              <p:cNvPr id="235" name="Google Shape;235;p11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9" name="Google Shape;239;p11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0" name="Google Shape;240;p11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-548545" y="505568"/>
              <a:ext cx="1097090" cy="1097090"/>
              <a:chOff x="-423175" y="2918850"/>
              <a:chExt cx="822900" cy="822900"/>
            </a:xfrm>
          </p:grpSpPr>
          <p:sp>
            <p:nvSpPr>
              <p:cNvPr id="244" name="Google Shape;244;p11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9" name="Google Shape;249;p11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50" name="Google Shape;250;p11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52" name="Google Shape;252;p11"/>
          <p:cNvGrpSpPr/>
          <p:nvPr/>
        </p:nvGrpSpPr>
        <p:grpSpPr>
          <a:xfrm>
            <a:off x="375204" y="197917"/>
            <a:ext cx="8578471" cy="2859925"/>
            <a:chOff x="375204" y="197918"/>
            <a:chExt cx="8578471" cy="2859925"/>
          </a:xfrm>
        </p:grpSpPr>
        <p:sp>
          <p:nvSpPr>
            <p:cNvPr id="253" name="Google Shape;253;p11"/>
            <p:cNvSpPr/>
            <p:nvPr/>
          </p:nvSpPr>
          <p:spPr>
            <a:xfrm flipH="1">
              <a:off x="375204" y="197918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54" name="Google Shape;254;p11"/>
            <p:cNvSpPr/>
            <p:nvPr/>
          </p:nvSpPr>
          <p:spPr>
            <a:xfrm flipH="1">
              <a:off x="8679475" y="2783643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13"/>
          <p:cNvPicPr preferRelativeResize="0"/>
          <p:nvPr/>
        </p:nvPicPr>
        <p:blipFill rotWithShape="1">
          <a:blip r:embed="rId2">
            <a:alphaModFix/>
          </a:blip>
          <a:srcRect l="12358" t="17954" r="14903" b="23637"/>
          <a:stretch/>
        </p:blipFill>
        <p:spPr>
          <a:xfrm rot="-5399993" flipH="1">
            <a:off x="-1582656" y="3430361"/>
            <a:ext cx="2670664" cy="2097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13"/>
          <p:cNvPicPr preferRelativeResize="0"/>
          <p:nvPr/>
        </p:nvPicPr>
        <p:blipFill rotWithShape="1">
          <a:blip r:embed="rId3">
            <a:alphaModFix amt="72000"/>
          </a:blip>
          <a:srcRect l="51065" t="57732" r="5518" b="-1765"/>
          <a:stretch/>
        </p:blipFill>
        <p:spPr>
          <a:xfrm rot="10800000" flipH="1">
            <a:off x="7840850" y="-838275"/>
            <a:ext cx="2041452" cy="2010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13"/>
          <p:cNvGrpSpPr/>
          <p:nvPr/>
        </p:nvGrpSpPr>
        <p:grpSpPr>
          <a:xfrm>
            <a:off x="408305" y="647870"/>
            <a:ext cx="9152958" cy="5053224"/>
            <a:chOff x="408305" y="647870"/>
            <a:chExt cx="9152958" cy="5053224"/>
          </a:xfrm>
        </p:grpSpPr>
        <p:grpSp>
          <p:nvGrpSpPr>
            <p:cNvPr id="260" name="Google Shape;260;p13"/>
            <p:cNvGrpSpPr/>
            <p:nvPr/>
          </p:nvGrpSpPr>
          <p:grpSpPr>
            <a:xfrm>
              <a:off x="408305" y="4604003"/>
              <a:ext cx="1097090" cy="1097090"/>
              <a:chOff x="-423175" y="2918850"/>
              <a:chExt cx="822900" cy="822900"/>
            </a:xfrm>
          </p:grpSpPr>
          <p:sp>
            <p:nvSpPr>
              <p:cNvPr id="261" name="Google Shape;261;p13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2" name="Google Shape;262;p13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3" name="Google Shape;263;p13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4" name="Google Shape;264;p13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5" name="Google Shape;265;p13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6" name="Google Shape;266;p13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7" name="Google Shape;267;p13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8" name="Google Shape;268;p13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69" name="Google Shape;269;p13"/>
            <p:cNvGrpSpPr/>
            <p:nvPr/>
          </p:nvGrpSpPr>
          <p:grpSpPr>
            <a:xfrm>
              <a:off x="8738281" y="647870"/>
              <a:ext cx="822982" cy="822982"/>
              <a:chOff x="-423175" y="2918850"/>
              <a:chExt cx="822900" cy="822900"/>
            </a:xfrm>
          </p:grpSpPr>
          <p:sp>
            <p:nvSpPr>
              <p:cNvPr id="270" name="Google Shape;270;p13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1" name="Google Shape;271;p13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2" name="Google Shape;272;p13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3" name="Google Shape;273;p13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4" name="Google Shape;274;p13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5" name="Google Shape;275;p13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6" name="Google Shape;276;p13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7" name="Google Shape;277;p13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78" name="Google Shape;278;p13"/>
          <p:cNvGrpSpPr/>
          <p:nvPr/>
        </p:nvGrpSpPr>
        <p:grpSpPr>
          <a:xfrm>
            <a:off x="287179" y="1699438"/>
            <a:ext cx="8543471" cy="1367400"/>
            <a:chOff x="287179" y="1699438"/>
            <a:chExt cx="8543471" cy="1367400"/>
          </a:xfrm>
        </p:grpSpPr>
        <p:sp>
          <p:nvSpPr>
            <p:cNvPr id="279" name="Google Shape;279;p13"/>
            <p:cNvSpPr/>
            <p:nvPr/>
          </p:nvSpPr>
          <p:spPr>
            <a:xfrm>
              <a:off x="8556450" y="1699438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80" name="Google Shape;280;p13"/>
            <p:cNvSpPr/>
            <p:nvPr/>
          </p:nvSpPr>
          <p:spPr>
            <a:xfrm flipH="1">
              <a:off x="287179" y="2792638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281" name="Google Shape;28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13"/>
          <p:cNvSpPr txBox="1">
            <a:spLocks noGrp="1"/>
          </p:cNvSpPr>
          <p:nvPr>
            <p:ph type="title" idx="2" hasCustomPrompt="1"/>
          </p:nvPr>
        </p:nvSpPr>
        <p:spPr>
          <a:xfrm>
            <a:off x="1827210" y="1443770"/>
            <a:ext cx="734700" cy="731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3" name="Google Shape;283;p13"/>
          <p:cNvSpPr txBox="1">
            <a:spLocks noGrp="1"/>
          </p:cNvSpPr>
          <p:nvPr>
            <p:ph type="title" idx="3" hasCustomPrompt="1"/>
          </p:nvPr>
        </p:nvSpPr>
        <p:spPr>
          <a:xfrm>
            <a:off x="1827210" y="2964241"/>
            <a:ext cx="734700" cy="731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4" name="Google Shape;284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50" y="1443770"/>
            <a:ext cx="734700" cy="731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5" name="Google Shape;285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50" y="2964241"/>
            <a:ext cx="734700" cy="731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6" name="Google Shape;286;p13"/>
          <p:cNvSpPr txBox="1">
            <a:spLocks noGrp="1"/>
          </p:cNvSpPr>
          <p:nvPr>
            <p:ph type="title" idx="6" hasCustomPrompt="1"/>
          </p:nvPr>
        </p:nvSpPr>
        <p:spPr>
          <a:xfrm>
            <a:off x="6582090" y="1443770"/>
            <a:ext cx="734700" cy="731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7" name="Google Shape;287;p13"/>
          <p:cNvSpPr txBox="1">
            <a:spLocks noGrp="1"/>
          </p:cNvSpPr>
          <p:nvPr>
            <p:ph type="title" idx="7" hasCustomPrompt="1"/>
          </p:nvPr>
        </p:nvSpPr>
        <p:spPr>
          <a:xfrm>
            <a:off x="6582090" y="2964241"/>
            <a:ext cx="734700" cy="731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8" name="Google Shape;288;p13"/>
          <p:cNvSpPr txBox="1">
            <a:spLocks noGrp="1"/>
          </p:cNvSpPr>
          <p:nvPr>
            <p:ph type="subTitle" idx="1"/>
          </p:nvPr>
        </p:nvSpPr>
        <p:spPr>
          <a:xfrm>
            <a:off x="1212510" y="2243039"/>
            <a:ext cx="1964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9" name="Google Shape;289;p13"/>
          <p:cNvSpPr txBox="1">
            <a:spLocks noGrp="1"/>
          </p:cNvSpPr>
          <p:nvPr>
            <p:ph type="subTitle" idx="8"/>
          </p:nvPr>
        </p:nvSpPr>
        <p:spPr>
          <a:xfrm>
            <a:off x="3589050" y="2243032"/>
            <a:ext cx="196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0" name="Google Shape;290;p13"/>
          <p:cNvSpPr txBox="1">
            <a:spLocks noGrp="1"/>
          </p:cNvSpPr>
          <p:nvPr>
            <p:ph type="subTitle" idx="9"/>
          </p:nvPr>
        </p:nvSpPr>
        <p:spPr>
          <a:xfrm>
            <a:off x="5966490" y="2243032"/>
            <a:ext cx="196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1" name="Google Shape;291;p13"/>
          <p:cNvSpPr txBox="1">
            <a:spLocks noGrp="1"/>
          </p:cNvSpPr>
          <p:nvPr>
            <p:ph type="subTitle" idx="13"/>
          </p:nvPr>
        </p:nvSpPr>
        <p:spPr>
          <a:xfrm>
            <a:off x="1212510" y="3763566"/>
            <a:ext cx="1964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2" name="Google Shape;292;p13"/>
          <p:cNvSpPr txBox="1">
            <a:spLocks noGrp="1"/>
          </p:cNvSpPr>
          <p:nvPr>
            <p:ph type="subTitle" idx="14"/>
          </p:nvPr>
        </p:nvSpPr>
        <p:spPr>
          <a:xfrm>
            <a:off x="3589050" y="3763571"/>
            <a:ext cx="196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3" name="Google Shape;293;p13"/>
          <p:cNvSpPr txBox="1">
            <a:spLocks noGrp="1"/>
          </p:cNvSpPr>
          <p:nvPr>
            <p:ph type="subTitle" idx="15"/>
          </p:nvPr>
        </p:nvSpPr>
        <p:spPr>
          <a:xfrm>
            <a:off x="5966490" y="3763571"/>
            <a:ext cx="196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296" name="Google Shape;296;p14"/>
          <p:cNvPicPr preferRelativeResize="0"/>
          <p:nvPr/>
        </p:nvPicPr>
        <p:blipFill rotWithShape="1">
          <a:blip r:embed="rId2">
            <a:alphaModFix/>
          </a:blip>
          <a:srcRect l="10330" t="19133" r="12746" b="11417"/>
          <a:stretch/>
        </p:blipFill>
        <p:spPr>
          <a:xfrm rot="-6174782" flipH="1">
            <a:off x="7583326" y="-1231881"/>
            <a:ext cx="2367251" cy="20871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14"/>
          <p:cNvGrpSpPr/>
          <p:nvPr/>
        </p:nvGrpSpPr>
        <p:grpSpPr>
          <a:xfrm rot="5400000" flipH="1">
            <a:off x="8480127" y="1652086"/>
            <a:ext cx="274297" cy="32917"/>
            <a:chOff x="3442775" y="4506975"/>
            <a:chExt cx="812250" cy="96900"/>
          </a:xfrm>
        </p:grpSpPr>
        <p:sp>
          <p:nvSpPr>
            <p:cNvPr id="298" name="Google Shape;298;p14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303" name="Google Shape;303;p14"/>
          <p:cNvPicPr preferRelativeResize="0"/>
          <p:nvPr/>
        </p:nvPicPr>
        <p:blipFill rotWithShape="1">
          <a:blip r:embed="rId3">
            <a:alphaModFix amt="72000"/>
          </a:blip>
          <a:srcRect l="51065" t="57732" r="5518" b="-1765"/>
          <a:stretch/>
        </p:blipFill>
        <p:spPr>
          <a:xfrm flipH="1">
            <a:off x="-737262" y="3969942"/>
            <a:ext cx="2041452" cy="2010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4" name="Google Shape;304;p14"/>
          <p:cNvGrpSpPr/>
          <p:nvPr/>
        </p:nvGrpSpPr>
        <p:grpSpPr>
          <a:xfrm>
            <a:off x="-416224" y="613093"/>
            <a:ext cx="9932199" cy="3881004"/>
            <a:chOff x="-416224" y="613093"/>
            <a:chExt cx="9932199" cy="3881004"/>
          </a:xfrm>
        </p:grpSpPr>
        <p:grpSp>
          <p:nvGrpSpPr>
            <p:cNvPr id="305" name="Google Shape;305;p14"/>
            <p:cNvGrpSpPr/>
            <p:nvPr/>
          </p:nvGrpSpPr>
          <p:grpSpPr>
            <a:xfrm rot="10800000" flipH="1">
              <a:off x="8693075" y="613093"/>
              <a:ext cx="822900" cy="822900"/>
              <a:chOff x="8735900" y="445925"/>
              <a:chExt cx="822900" cy="822900"/>
            </a:xfrm>
          </p:grpSpPr>
          <p:sp>
            <p:nvSpPr>
              <p:cNvPr id="306" name="Google Shape;306;p14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7" name="Google Shape;307;p14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8" name="Google Shape;308;p14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9" name="Google Shape;309;p14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0" name="Google Shape;310;p14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1" name="Google Shape;311;p14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2" name="Google Shape;312;p14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3" name="Google Shape;313;p14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14" name="Google Shape;314;p14"/>
            <p:cNvGrpSpPr/>
            <p:nvPr/>
          </p:nvGrpSpPr>
          <p:grpSpPr>
            <a:xfrm rot="10800000">
              <a:off x="-416224" y="3671115"/>
              <a:ext cx="822982" cy="822982"/>
              <a:chOff x="-423175" y="2918850"/>
              <a:chExt cx="822900" cy="822900"/>
            </a:xfrm>
          </p:grpSpPr>
          <p:sp>
            <p:nvSpPr>
              <p:cNvPr id="315" name="Google Shape;315;p14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6" name="Google Shape;316;p14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7" name="Google Shape;317;p14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8" name="Google Shape;318;p14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9" name="Google Shape;319;p14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20" name="Google Shape;320;p14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21" name="Google Shape;321;p14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22" name="Google Shape;322;p14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323" name="Google Shape;323;p14"/>
          <p:cNvSpPr/>
          <p:nvPr/>
        </p:nvSpPr>
        <p:spPr>
          <a:xfrm rot="10800000">
            <a:off x="314390" y="3168330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26" name="Google Shape;326;p15"/>
          <p:cNvPicPr preferRelativeResize="0"/>
          <p:nvPr/>
        </p:nvPicPr>
        <p:blipFill rotWithShape="1">
          <a:blip r:embed="rId2">
            <a:alphaModFix/>
          </a:blip>
          <a:srcRect l="12358" t="17954" r="14903" b="23637"/>
          <a:stretch/>
        </p:blipFill>
        <p:spPr>
          <a:xfrm rot="-5399993" flipH="1">
            <a:off x="-1582656" y="3430361"/>
            <a:ext cx="2670664" cy="209738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15"/>
          <p:cNvSpPr/>
          <p:nvPr/>
        </p:nvSpPr>
        <p:spPr>
          <a:xfrm flipH="1">
            <a:off x="287179" y="2792638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8" name="Google Shape;328;p15"/>
          <p:cNvPicPr preferRelativeResize="0"/>
          <p:nvPr/>
        </p:nvPicPr>
        <p:blipFill rotWithShape="1">
          <a:blip r:embed="rId3">
            <a:alphaModFix amt="58000"/>
          </a:blip>
          <a:srcRect l="2379" r="54204" b="55966"/>
          <a:stretch/>
        </p:blipFill>
        <p:spPr>
          <a:xfrm rot="-6898231">
            <a:off x="7757284" y="3986812"/>
            <a:ext cx="2591959" cy="25536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9" name="Google Shape;329;p15"/>
          <p:cNvGrpSpPr/>
          <p:nvPr/>
        </p:nvGrpSpPr>
        <p:grpSpPr>
          <a:xfrm>
            <a:off x="408305" y="3652482"/>
            <a:ext cx="9136321" cy="2048611"/>
            <a:chOff x="408305" y="3652482"/>
            <a:chExt cx="9136321" cy="2048611"/>
          </a:xfrm>
        </p:grpSpPr>
        <p:grpSp>
          <p:nvGrpSpPr>
            <p:cNvPr id="330" name="Google Shape;330;p15"/>
            <p:cNvGrpSpPr/>
            <p:nvPr/>
          </p:nvGrpSpPr>
          <p:grpSpPr>
            <a:xfrm>
              <a:off x="408305" y="4604003"/>
              <a:ext cx="1097090" cy="1097090"/>
              <a:chOff x="-423175" y="2918850"/>
              <a:chExt cx="822900" cy="822900"/>
            </a:xfrm>
          </p:grpSpPr>
          <p:sp>
            <p:nvSpPr>
              <p:cNvPr id="331" name="Google Shape;331;p15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2" name="Google Shape;332;p15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3" name="Google Shape;333;p15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4" name="Google Shape;334;p15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5" name="Google Shape;335;p15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6" name="Google Shape;336;p15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7" name="Google Shape;337;p15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8" name="Google Shape;338;p15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39" name="Google Shape;339;p15"/>
            <p:cNvGrpSpPr/>
            <p:nvPr/>
          </p:nvGrpSpPr>
          <p:grpSpPr>
            <a:xfrm>
              <a:off x="8721644" y="3652482"/>
              <a:ext cx="822982" cy="822982"/>
              <a:chOff x="-423175" y="2918850"/>
              <a:chExt cx="822900" cy="822900"/>
            </a:xfrm>
          </p:grpSpPr>
          <p:sp>
            <p:nvSpPr>
              <p:cNvPr id="340" name="Google Shape;340;p15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1" name="Google Shape;341;p15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2" name="Google Shape;342;p15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3" name="Google Shape;343;p15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4" name="Google Shape;344;p15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5" name="Google Shape;345;p15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6" name="Google Shape;346;p15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7" name="Google Shape;347;p15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48" name="Google Shape;348;p15"/>
          <p:cNvGrpSpPr/>
          <p:nvPr/>
        </p:nvGrpSpPr>
        <p:grpSpPr>
          <a:xfrm rot="5400000" flipH="1">
            <a:off x="8507403" y="3356816"/>
            <a:ext cx="274297" cy="32917"/>
            <a:chOff x="3442775" y="4506975"/>
            <a:chExt cx="812250" cy="96900"/>
          </a:xfrm>
        </p:grpSpPr>
        <p:sp>
          <p:nvSpPr>
            <p:cNvPr id="349" name="Google Shape;349;p15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1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16"/>
          <p:cNvSpPr/>
          <p:nvPr/>
        </p:nvSpPr>
        <p:spPr>
          <a:xfrm>
            <a:off x="8509850" y="2788000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7" name="Google Shape;357;p16"/>
          <p:cNvSpPr/>
          <p:nvPr/>
        </p:nvSpPr>
        <p:spPr>
          <a:xfrm flipH="1">
            <a:off x="90827" y="0"/>
            <a:ext cx="731400" cy="76800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58" name="Google Shape;358;p16"/>
          <p:cNvGrpSpPr/>
          <p:nvPr/>
        </p:nvGrpSpPr>
        <p:grpSpPr>
          <a:xfrm rot="5400000">
            <a:off x="395028" y="1692090"/>
            <a:ext cx="274297" cy="32917"/>
            <a:chOff x="3442775" y="4506975"/>
            <a:chExt cx="812250" cy="96900"/>
          </a:xfrm>
        </p:grpSpPr>
        <p:sp>
          <p:nvSpPr>
            <p:cNvPr id="359" name="Google Shape;359;p16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64" name="Google Shape;364;p16"/>
          <p:cNvGrpSpPr/>
          <p:nvPr/>
        </p:nvGrpSpPr>
        <p:grpSpPr>
          <a:xfrm>
            <a:off x="-411450" y="859450"/>
            <a:ext cx="10104077" cy="3327727"/>
            <a:chOff x="-411450" y="859450"/>
            <a:chExt cx="10104077" cy="3327727"/>
          </a:xfrm>
        </p:grpSpPr>
        <p:grpSp>
          <p:nvGrpSpPr>
            <p:cNvPr id="365" name="Google Shape;365;p16"/>
            <p:cNvGrpSpPr/>
            <p:nvPr/>
          </p:nvGrpSpPr>
          <p:grpSpPr>
            <a:xfrm>
              <a:off x="8595373" y="3089923"/>
              <a:ext cx="1097255" cy="1097255"/>
              <a:chOff x="-423175" y="2918850"/>
              <a:chExt cx="822900" cy="822900"/>
            </a:xfrm>
          </p:grpSpPr>
          <p:sp>
            <p:nvSpPr>
              <p:cNvPr id="366" name="Google Shape;366;p16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7" name="Google Shape;367;p16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8" name="Google Shape;368;p16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9" name="Google Shape;369;p16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0" name="Google Shape;370;p16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1" name="Google Shape;371;p16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2" name="Google Shape;372;p16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3" name="Google Shape;373;p16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74" name="Google Shape;374;p16"/>
            <p:cNvGrpSpPr/>
            <p:nvPr/>
          </p:nvGrpSpPr>
          <p:grpSpPr>
            <a:xfrm flipH="1">
              <a:off x="-411450" y="859450"/>
              <a:ext cx="822900" cy="822900"/>
              <a:chOff x="8735900" y="445925"/>
              <a:chExt cx="822900" cy="822900"/>
            </a:xfrm>
          </p:grpSpPr>
          <p:sp>
            <p:nvSpPr>
              <p:cNvPr id="375" name="Google Shape;375;p16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6" name="Google Shape;376;p16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7" name="Google Shape;377;p16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8" name="Google Shape;378;p16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9" name="Google Shape;379;p16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0" name="Google Shape;380;p16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1" name="Google Shape;381;p16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2" name="Google Shape;382;p16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383" name="Google Shape;383;p16"/>
          <p:cNvPicPr preferRelativeResize="0"/>
          <p:nvPr/>
        </p:nvPicPr>
        <p:blipFill rotWithShape="1">
          <a:blip r:embed="rId2">
            <a:alphaModFix/>
          </a:blip>
          <a:srcRect l="25239" r="24663"/>
          <a:stretch/>
        </p:blipFill>
        <p:spPr>
          <a:xfrm rot="1145253" flipH="1">
            <a:off x="8026991" y="3387100"/>
            <a:ext cx="1836459" cy="193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7"/>
          <p:cNvSpPr txBox="1">
            <a:spLocks noGrp="1"/>
          </p:cNvSpPr>
          <p:nvPr>
            <p:ph type="title"/>
          </p:nvPr>
        </p:nvSpPr>
        <p:spPr>
          <a:xfrm>
            <a:off x="1510850" y="3126163"/>
            <a:ext cx="6487200" cy="5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86" name="Google Shape;386;p17"/>
          <p:cNvSpPr txBox="1">
            <a:spLocks noGrp="1"/>
          </p:cNvSpPr>
          <p:nvPr>
            <p:ph type="subTitle" idx="1"/>
          </p:nvPr>
        </p:nvSpPr>
        <p:spPr>
          <a:xfrm>
            <a:off x="1510850" y="1473738"/>
            <a:ext cx="6487200" cy="154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87" name="Google Shape;387;p17"/>
          <p:cNvGrpSpPr/>
          <p:nvPr/>
        </p:nvGrpSpPr>
        <p:grpSpPr>
          <a:xfrm>
            <a:off x="-447695" y="2631793"/>
            <a:ext cx="1097090" cy="1097090"/>
            <a:chOff x="-423175" y="2918850"/>
            <a:chExt cx="822900" cy="822900"/>
          </a:xfrm>
        </p:grpSpPr>
        <p:sp>
          <p:nvSpPr>
            <p:cNvPr id="388" name="Google Shape;388;p17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96" name="Google Shape;396;p17"/>
          <p:cNvSpPr/>
          <p:nvPr/>
        </p:nvSpPr>
        <p:spPr>
          <a:xfrm flipH="1">
            <a:off x="375204" y="2158593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97" name="Google Shape;397;p17"/>
          <p:cNvPicPr preferRelativeResize="0"/>
          <p:nvPr/>
        </p:nvPicPr>
        <p:blipFill rotWithShape="1">
          <a:blip r:embed="rId2">
            <a:alphaModFix/>
          </a:blip>
          <a:srcRect l="51169" t="4835" b="80958"/>
          <a:stretch/>
        </p:blipFill>
        <p:spPr>
          <a:xfrm>
            <a:off x="-451488" y="96550"/>
            <a:ext cx="2329426" cy="661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8" name="Google Shape;398;p17"/>
          <p:cNvGrpSpPr/>
          <p:nvPr/>
        </p:nvGrpSpPr>
        <p:grpSpPr>
          <a:xfrm rot="10800000">
            <a:off x="265188" y="970332"/>
            <a:ext cx="274297" cy="32917"/>
            <a:chOff x="3442775" y="4506975"/>
            <a:chExt cx="812250" cy="96900"/>
          </a:xfrm>
        </p:grpSpPr>
        <p:sp>
          <p:nvSpPr>
            <p:cNvPr id="399" name="Google Shape;399;p17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8"/>
          <p:cNvSpPr txBox="1">
            <a:spLocks noGrp="1"/>
          </p:cNvSpPr>
          <p:nvPr>
            <p:ph type="title"/>
          </p:nvPr>
        </p:nvSpPr>
        <p:spPr>
          <a:xfrm>
            <a:off x="1111050" y="1339650"/>
            <a:ext cx="3264300" cy="16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18"/>
          <p:cNvSpPr txBox="1">
            <a:spLocks noGrp="1"/>
          </p:cNvSpPr>
          <p:nvPr>
            <p:ph type="subTitle" idx="1"/>
          </p:nvPr>
        </p:nvSpPr>
        <p:spPr>
          <a:xfrm>
            <a:off x="1111050" y="2997450"/>
            <a:ext cx="3264300" cy="8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18"/>
          <p:cNvSpPr>
            <a:spLocks noGrp="1"/>
          </p:cNvSpPr>
          <p:nvPr>
            <p:ph type="pic" idx="2"/>
          </p:nvPr>
        </p:nvSpPr>
        <p:spPr>
          <a:xfrm>
            <a:off x="5471650" y="0"/>
            <a:ext cx="3672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18"/>
          <p:cNvSpPr/>
          <p:nvPr/>
        </p:nvSpPr>
        <p:spPr>
          <a:xfrm>
            <a:off x="285425" y="31425"/>
            <a:ext cx="731400" cy="76800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9" name="Google Shape;409;p18"/>
          <p:cNvSpPr/>
          <p:nvPr/>
        </p:nvSpPr>
        <p:spPr>
          <a:xfrm flipH="1">
            <a:off x="299004" y="1798118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10" name="Google Shape;410;p18"/>
          <p:cNvGrpSpPr/>
          <p:nvPr/>
        </p:nvGrpSpPr>
        <p:grpSpPr>
          <a:xfrm>
            <a:off x="-411491" y="799435"/>
            <a:ext cx="822982" cy="822982"/>
            <a:chOff x="-423175" y="2918850"/>
            <a:chExt cx="822900" cy="822900"/>
          </a:xfrm>
        </p:grpSpPr>
        <p:sp>
          <p:nvSpPr>
            <p:cNvPr id="411" name="Google Shape;411;p18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5" name="Google Shape;415;p18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6" name="Google Shape;416;p18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7" name="Google Shape;417;p18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8" name="Google Shape;418;p18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19"/>
          <p:cNvPicPr preferRelativeResize="0"/>
          <p:nvPr/>
        </p:nvPicPr>
        <p:blipFill rotWithShape="1">
          <a:blip r:embed="rId2">
            <a:alphaModFix amt="63000"/>
          </a:blip>
          <a:srcRect l="50780" t="55966" r="5115"/>
          <a:stretch/>
        </p:blipFill>
        <p:spPr>
          <a:xfrm rot="1522174">
            <a:off x="7492274" y="3947825"/>
            <a:ext cx="2343675" cy="2285001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19"/>
          <p:cNvSpPr/>
          <p:nvPr/>
        </p:nvSpPr>
        <p:spPr>
          <a:xfrm rot="10800000">
            <a:off x="8611061" y="3166101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22" name="Google Shape;422;p19"/>
          <p:cNvGrpSpPr/>
          <p:nvPr/>
        </p:nvGrpSpPr>
        <p:grpSpPr>
          <a:xfrm rot="5400000">
            <a:off x="321364" y="1920192"/>
            <a:ext cx="274297" cy="32917"/>
            <a:chOff x="3442775" y="4506975"/>
            <a:chExt cx="812250" cy="96900"/>
          </a:xfrm>
        </p:grpSpPr>
        <p:sp>
          <p:nvSpPr>
            <p:cNvPr id="423" name="Google Shape;423;p19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4" name="Google Shape;424;p19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28" name="Google Shape;428;p19"/>
          <p:cNvGrpSpPr/>
          <p:nvPr/>
        </p:nvGrpSpPr>
        <p:grpSpPr>
          <a:xfrm>
            <a:off x="-548627" y="564768"/>
            <a:ext cx="10108026" cy="3773108"/>
            <a:chOff x="-548627" y="564768"/>
            <a:chExt cx="10108026" cy="3773108"/>
          </a:xfrm>
        </p:grpSpPr>
        <p:grpSp>
          <p:nvGrpSpPr>
            <p:cNvPr id="429" name="Google Shape;429;p19"/>
            <p:cNvGrpSpPr/>
            <p:nvPr/>
          </p:nvGrpSpPr>
          <p:grpSpPr>
            <a:xfrm>
              <a:off x="-548627" y="564768"/>
              <a:ext cx="1097255" cy="1097255"/>
              <a:chOff x="8735900" y="445925"/>
              <a:chExt cx="822900" cy="822900"/>
            </a:xfrm>
          </p:grpSpPr>
          <p:sp>
            <p:nvSpPr>
              <p:cNvPr id="430" name="Google Shape;430;p19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38" name="Google Shape;438;p19"/>
            <p:cNvGrpSpPr/>
            <p:nvPr/>
          </p:nvGrpSpPr>
          <p:grpSpPr>
            <a:xfrm rot="10800000">
              <a:off x="8736498" y="3514976"/>
              <a:ext cx="822900" cy="822900"/>
              <a:chOff x="8735900" y="445925"/>
              <a:chExt cx="822900" cy="822900"/>
            </a:xfrm>
          </p:grpSpPr>
          <p:sp>
            <p:nvSpPr>
              <p:cNvPr id="439" name="Google Shape;439;p19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3" name="Google Shape;443;p19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4" name="Google Shape;444;p19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447" name="Google Shape;447;p19"/>
          <p:cNvPicPr preferRelativeResize="0"/>
          <p:nvPr/>
        </p:nvPicPr>
        <p:blipFill rotWithShape="1">
          <a:blip r:embed="rId3">
            <a:alphaModFix/>
          </a:blip>
          <a:srcRect l="15074" t="23118" r="19923" b="25916"/>
          <a:stretch/>
        </p:blipFill>
        <p:spPr>
          <a:xfrm rot="-537552">
            <a:off x="-1703974" y="-714924"/>
            <a:ext cx="2707599" cy="2073099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19"/>
          <p:cNvSpPr txBox="1">
            <a:spLocks noGrp="1"/>
          </p:cNvSpPr>
          <p:nvPr>
            <p:ph type="title"/>
          </p:nvPr>
        </p:nvSpPr>
        <p:spPr>
          <a:xfrm>
            <a:off x="720000" y="1662037"/>
            <a:ext cx="3122100" cy="10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19"/>
          <p:cNvSpPr txBox="1">
            <a:spLocks noGrp="1"/>
          </p:cNvSpPr>
          <p:nvPr>
            <p:ph type="subTitle" idx="1"/>
          </p:nvPr>
        </p:nvSpPr>
        <p:spPr>
          <a:xfrm>
            <a:off x="720000" y="2714963"/>
            <a:ext cx="3122100" cy="7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20"/>
          <p:cNvPicPr preferRelativeResize="0"/>
          <p:nvPr/>
        </p:nvPicPr>
        <p:blipFill rotWithShape="1">
          <a:blip r:embed="rId2">
            <a:alphaModFix amt="63000"/>
          </a:blip>
          <a:srcRect l="3340" t="55966" r="57266"/>
          <a:stretch/>
        </p:blipFill>
        <p:spPr>
          <a:xfrm rot="10269474">
            <a:off x="7561261" y="-1050382"/>
            <a:ext cx="2351686" cy="2566939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20"/>
          <p:cNvSpPr/>
          <p:nvPr/>
        </p:nvSpPr>
        <p:spPr>
          <a:xfrm flipH="1">
            <a:off x="8599993" y="1840175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53" name="Google Shape;453;p20"/>
          <p:cNvGrpSpPr/>
          <p:nvPr/>
        </p:nvGrpSpPr>
        <p:grpSpPr>
          <a:xfrm>
            <a:off x="-376569" y="942600"/>
            <a:ext cx="9932019" cy="3269200"/>
            <a:chOff x="-376569" y="942600"/>
            <a:chExt cx="9932019" cy="3269200"/>
          </a:xfrm>
        </p:grpSpPr>
        <p:grpSp>
          <p:nvGrpSpPr>
            <p:cNvPr id="454" name="Google Shape;454;p20"/>
            <p:cNvGrpSpPr/>
            <p:nvPr/>
          </p:nvGrpSpPr>
          <p:grpSpPr>
            <a:xfrm flipH="1">
              <a:off x="-376569" y="3388900"/>
              <a:ext cx="822900" cy="822900"/>
              <a:chOff x="8735900" y="445925"/>
              <a:chExt cx="822900" cy="822900"/>
            </a:xfrm>
          </p:grpSpPr>
          <p:sp>
            <p:nvSpPr>
              <p:cNvPr id="455" name="Google Shape;455;p20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6" name="Google Shape;456;p20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7" name="Google Shape;457;p20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8" name="Google Shape;458;p20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9" name="Google Shape;459;p20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0" name="Google Shape;460;p20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1" name="Google Shape;461;p20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2" name="Google Shape;462;p20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63" name="Google Shape;463;p20"/>
            <p:cNvGrpSpPr/>
            <p:nvPr/>
          </p:nvGrpSpPr>
          <p:grpSpPr>
            <a:xfrm flipH="1">
              <a:off x="8732550" y="942600"/>
              <a:ext cx="822900" cy="822900"/>
              <a:chOff x="8735900" y="445925"/>
              <a:chExt cx="822900" cy="822900"/>
            </a:xfrm>
          </p:grpSpPr>
          <p:sp>
            <p:nvSpPr>
              <p:cNvPr id="464" name="Google Shape;464;p20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5" name="Google Shape;465;p20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6" name="Google Shape;466;p20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7" name="Google Shape;467;p20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8" name="Google Shape;468;p20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9" name="Google Shape;469;p20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0" name="Google Shape;470;p20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1" name="Google Shape;471;p20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472" name="Google Shape;472;p20"/>
          <p:cNvPicPr preferRelativeResize="0"/>
          <p:nvPr/>
        </p:nvPicPr>
        <p:blipFill rotWithShape="1">
          <a:blip r:embed="rId3">
            <a:alphaModFix/>
          </a:blip>
          <a:srcRect l="10330" t="19133" r="12746" b="11417"/>
          <a:stretch/>
        </p:blipFill>
        <p:spPr>
          <a:xfrm rot="5164413" flipH="1">
            <a:off x="-717296" y="3944274"/>
            <a:ext cx="2367249" cy="20871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3" name="Google Shape;473;p20"/>
          <p:cNvGrpSpPr/>
          <p:nvPr/>
        </p:nvGrpSpPr>
        <p:grpSpPr>
          <a:xfrm rot="-5400000" flipH="1">
            <a:off x="384982" y="3139890"/>
            <a:ext cx="274297" cy="32917"/>
            <a:chOff x="3442775" y="4506975"/>
            <a:chExt cx="812250" cy="96900"/>
          </a:xfrm>
        </p:grpSpPr>
        <p:sp>
          <p:nvSpPr>
            <p:cNvPr id="474" name="Google Shape;474;p20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479" name="Google Shape;479;p20"/>
          <p:cNvSpPr txBox="1">
            <a:spLocks noGrp="1"/>
          </p:cNvSpPr>
          <p:nvPr>
            <p:ph type="title"/>
          </p:nvPr>
        </p:nvSpPr>
        <p:spPr>
          <a:xfrm>
            <a:off x="4744688" y="1909275"/>
            <a:ext cx="3077400" cy="6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20"/>
          <p:cNvSpPr txBox="1">
            <a:spLocks noGrp="1"/>
          </p:cNvSpPr>
          <p:nvPr>
            <p:ph type="subTitle" idx="1"/>
          </p:nvPr>
        </p:nvSpPr>
        <p:spPr>
          <a:xfrm>
            <a:off x="4744838" y="2562000"/>
            <a:ext cx="30774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 txBox="1">
            <a:spLocks noGrp="1"/>
          </p:cNvSpPr>
          <p:nvPr>
            <p:ph type="title"/>
          </p:nvPr>
        </p:nvSpPr>
        <p:spPr>
          <a:xfrm>
            <a:off x="1291500" y="2335953"/>
            <a:ext cx="3805200" cy="16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title" idx="2" hasCustomPrompt="1"/>
          </p:nvPr>
        </p:nvSpPr>
        <p:spPr>
          <a:xfrm>
            <a:off x="1371600" y="1162347"/>
            <a:ext cx="1097400" cy="1097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54" name="Google Shape;54;p3"/>
          <p:cNvPicPr preferRelativeResize="0"/>
          <p:nvPr/>
        </p:nvPicPr>
        <p:blipFill rotWithShape="1">
          <a:blip r:embed="rId2">
            <a:alphaModFix amt="77000"/>
          </a:blip>
          <a:srcRect l="51169" t="56240" r="6542"/>
          <a:stretch/>
        </p:blipFill>
        <p:spPr>
          <a:xfrm flipH="1">
            <a:off x="-855775" y="3742338"/>
            <a:ext cx="2227374" cy="22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3"/>
          <p:cNvPicPr preferRelativeResize="0"/>
          <p:nvPr/>
        </p:nvPicPr>
        <p:blipFill rotWithShape="1">
          <a:blip r:embed="rId2">
            <a:alphaModFix amt="77000"/>
          </a:blip>
          <a:srcRect l="55131" t="4843" r="2579" b="82335"/>
          <a:stretch/>
        </p:blipFill>
        <p:spPr>
          <a:xfrm rot="10800000" flipH="1">
            <a:off x="7903238" y="82300"/>
            <a:ext cx="15479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3"/>
          <p:cNvSpPr/>
          <p:nvPr/>
        </p:nvSpPr>
        <p:spPr>
          <a:xfrm flipH="1">
            <a:off x="120816" y="3468143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1407803" y="598116"/>
            <a:ext cx="7665697" cy="4300117"/>
            <a:chOff x="1407803" y="598116"/>
            <a:chExt cx="7665697" cy="4300117"/>
          </a:xfrm>
        </p:grpSpPr>
        <p:grpSp>
          <p:nvGrpSpPr>
            <p:cNvPr id="58" name="Google Shape;58;p3"/>
            <p:cNvGrpSpPr/>
            <p:nvPr/>
          </p:nvGrpSpPr>
          <p:grpSpPr>
            <a:xfrm flipH="1">
              <a:off x="8799203" y="598116"/>
              <a:ext cx="274297" cy="32917"/>
              <a:chOff x="3442775" y="4506975"/>
              <a:chExt cx="812250" cy="96900"/>
            </a:xfrm>
          </p:grpSpPr>
          <p:sp>
            <p:nvSpPr>
              <p:cNvPr id="59" name="Google Shape;59;p3"/>
              <p:cNvSpPr/>
              <p:nvPr/>
            </p:nvSpPr>
            <p:spPr>
              <a:xfrm>
                <a:off x="344277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3621613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3800450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3979288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415812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 flipH="1">
              <a:off x="1407803" y="4865316"/>
              <a:ext cx="274297" cy="32917"/>
              <a:chOff x="3442775" y="4506975"/>
              <a:chExt cx="812250" cy="969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344277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3621613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3800450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3979288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4158125" y="4506975"/>
                <a:ext cx="96900" cy="96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1"/>
          <p:cNvSpPr txBox="1">
            <a:spLocks noGrp="1"/>
          </p:cNvSpPr>
          <p:nvPr>
            <p:ph type="title"/>
          </p:nvPr>
        </p:nvSpPr>
        <p:spPr>
          <a:xfrm>
            <a:off x="1695688" y="1881388"/>
            <a:ext cx="3002400" cy="6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1"/>
          <p:cNvSpPr txBox="1">
            <a:spLocks noGrp="1"/>
          </p:cNvSpPr>
          <p:nvPr>
            <p:ph type="subTitle" idx="1"/>
          </p:nvPr>
        </p:nvSpPr>
        <p:spPr>
          <a:xfrm>
            <a:off x="1695838" y="2512713"/>
            <a:ext cx="30024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484" name="Google Shape;484;p21"/>
          <p:cNvGrpSpPr/>
          <p:nvPr/>
        </p:nvGrpSpPr>
        <p:grpSpPr>
          <a:xfrm rot="5400000">
            <a:off x="396252" y="1920690"/>
            <a:ext cx="274297" cy="32917"/>
            <a:chOff x="3442775" y="4506975"/>
            <a:chExt cx="812250" cy="96900"/>
          </a:xfrm>
        </p:grpSpPr>
        <p:sp>
          <p:nvSpPr>
            <p:cNvPr id="485" name="Google Shape;485;p21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490" name="Google Shape;490;p21"/>
          <p:cNvPicPr preferRelativeResize="0"/>
          <p:nvPr/>
        </p:nvPicPr>
        <p:blipFill rotWithShape="1">
          <a:blip r:embed="rId2">
            <a:alphaModFix/>
          </a:blip>
          <a:srcRect l="51169" t="4835" b="80958"/>
          <a:stretch/>
        </p:blipFill>
        <p:spPr>
          <a:xfrm rot="10800000">
            <a:off x="7504687" y="4481698"/>
            <a:ext cx="2329426" cy="6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21"/>
          <p:cNvSpPr/>
          <p:nvPr/>
        </p:nvSpPr>
        <p:spPr>
          <a:xfrm>
            <a:off x="8473500" y="3287975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92" name="Google Shape;492;p21"/>
          <p:cNvGrpSpPr/>
          <p:nvPr/>
        </p:nvGrpSpPr>
        <p:grpSpPr>
          <a:xfrm>
            <a:off x="-411450" y="1022800"/>
            <a:ext cx="9966900" cy="3410588"/>
            <a:chOff x="-411450" y="1022800"/>
            <a:chExt cx="9966900" cy="3410588"/>
          </a:xfrm>
        </p:grpSpPr>
        <p:grpSp>
          <p:nvGrpSpPr>
            <p:cNvPr id="493" name="Google Shape;493;p21"/>
            <p:cNvGrpSpPr/>
            <p:nvPr/>
          </p:nvGrpSpPr>
          <p:grpSpPr>
            <a:xfrm>
              <a:off x="-411450" y="1022800"/>
              <a:ext cx="822900" cy="822900"/>
              <a:chOff x="8735900" y="445925"/>
              <a:chExt cx="822900" cy="822900"/>
            </a:xfrm>
          </p:grpSpPr>
          <p:sp>
            <p:nvSpPr>
              <p:cNvPr id="494" name="Google Shape;494;p21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95" name="Google Shape;495;p21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96" name="Google Shape;496;p21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97" name="Google Shape;497;p21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98" name="Google Shape;498;p21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99" name="Google Shape;499;p21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0" name="Google Shape;500;p21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1" name="Google Shape;501;p21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02" name="Google Shape;502;p21"/>
            <p:cNvGrpSpPr/>
            <p:nvPr/>
          </p:nvGrpSpPr>
          <p:grpSpPr>
            <a:xfrm>
              <a:off x="8732550" y="3610488"/>
              <a:ext cx="822900" cy="822900"/>
              <a:chOff x="8735900" y="445925"/>
              <a:chExt cx="822900" cy="822900"/>
            </a:xfrm>
          </p:grpSpPr>
          <p:sp>
            <p:nvSpPr>
              <p:cNvPr id="503" name="Google Shape;503;p21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4" name="Google Shape;504;p21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5" name="Google Shape;505;p21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6" name="Google Shape;506;p21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7" name="Google Shape;507;p21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8" name="Google Shape;508;p21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9" name="Google Shape;509;p21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0" name="Google Shape;510;p21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511" name="Google Shape;511;p21"/>
          <p:cNvPicPr preferRelativeResize="0"/>
          <p:nvPr/>
        </p:nvPicPr>
        <p:blipFill rotWithShape="1">
          <a:blip r:embed="rId3">
            <a:alphaModFix/>
          </a:blip>
          <a:srcRect l="10330" t="19133" r="12746" b="11417"/>
          <a:stretch/>
        </p:blipFill>
        <p:spPr>
          <a:xfrm rot="-4625218">
            <a:off x="-937524" y="-789677"/>
            <a:ext cx="2367251" cy="208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2"/>
          <p:cNvGrpSpPr/>
          <p:nvPr/>
        </p:nvGrpSpPr>
        <p:grpSpPr>
          <a:xfrm>
            <a:off x="167454" y="1776263"/>
            <a:ext cx="8711138" cy="1826500"/>
            <a:chOff x="167454" y="1776263"/>
            <a:chExt cx="8711138" cy="1826500"/>
          </a:xfrm>
        </p:grpSpPr>
        <p:sp>
          <p:nvSpPr>
            <p:cNvPr id="514" name="Google Shape;514;p22"/>
            <p:cNvSpPr/>
            <p:nvPr/>
          </p:nvSpPr>
          <p:spPr>
            <a:xfrm flipH="1">
              <a:off x="8604391" y="3328563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5" name="Google Shape;515;p22"/>
            <p:cNvSpPr/>
            <p:nvPr/>
          </p:nvSpPr>
          <p:spPr>
            <a:xfrm flipH="1">
              <a:off x="167454" y="1776263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516" name="Google Shape;516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7" name="Google Shape;517;p22"/>
          <p:cNvSpPr txBox="1">
            <a:spLocks noGrp="1"/>
          </p:cNvSpPr>
          <p:nvPr>
            <p:ph type="subTitle" idx="1"/>
          </p:nvPr>
        </p:nvSpPr>
        <p:spPr>
          <a:xfrm>
            <a:off x="4947436" y="2808355"/>
            <a:ext cx="2906700" cy="13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8" name="Google Shape;518;p22"/>
          <p:cNvSpPr txBox="1">
            <a:spLocks noGrp="1"/>
          </p:cNvSpPr>
          <p:nvPr>
            <p:ph type="subTitle" idx="2"/>
          </p:nvPr>
        </p:nvSpPr>
        <p:spPr>
          <a:xfrm>
            <a:off x="1289250" y="2808355"/>
            <a:ext cx="2907900" cy="13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9" name="Google Shape;519;p22"/>
          <p:cNvSpPr txBox="1">
            <a:spLocks noGrp="1"/>
          </p:cNvSpPr>
          <p:nvPr>
            <p:ph type="subTitle" idx="3"/>
          </p:nvPr>
        </p:nvSpPr>
        <p:spPr>
          <a:xfrm>
            <a:off x="1289250" y="2400055"/>
            <a:ext cx="29079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0" name="Google Shape;520;p22"/>
          <p:cNvSpPr txBox="1">
            <a:spLocks noGrp="1"/>
          </p:cNvSpPr>
          <p:nvPr>
            <p:ph type="subTitle" idx="4"/>
          </p:nvPr>
        </p:nvSpPr>
        <p:spPr>
          <a:xfrm>
            <a:off x="4947464" y="2400055"/>
            <a:ext cx="29067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521" name="Google Shape;521;p22"/>
          <p:cNvPicPr preferRelativeResize="0"/>
          <p:nvPr/>
        </p:nvPicPr>
        <p:blipFill rotWithShape="1">
          <a:blip r:embed="rId2">
            <a:alphaModFix amt="58000"/>
          </a:blip>
          <a:srcRect l="2379" r="54204" b="55966"/>
          <a:stretch/>
        </p:blipFill>
        <p:spPr>
          <a:xfrm rot="3477838">
            <a:off x="-1039607" y="-1529635"/>
            <a:ext cx="2688313" cy="2648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22"/>
          <p:cNvPicPr preferRelativeResize="0"/>
          <p:nvPr/>
        </p:nvPicPr>
        <p:blipFill rotWithShape="1">
          <a:blip r:embed="rId3">
            <a:alphaModFix/>
          </a:blip>
          <a:srcRect l="12358" t="17954" r="14903" b="23637"/>
          <a:stretch/>
        </p:blipFill>
        <p:spPr>
          <a:xfrm rot="8714416">
            <a:off x="7651357" y="3826560"/>
            <a:ext cx="2670663" cy="20973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3" name="Google Shape;523;p22"/>
          <p:cNvGrpSpPr/>
          <p:nvPr/>
        </p:nvGrpSpPr>
        <p:grpSpPr>
          <a:xfrm>
            <a:off x="-590920" y="617003"/>
            <a:ext cx="10135621" cy="2576736"/>
            <a:chOff x="-590920" y="617003"/>
            <a:chExt cx="10135621" cy="2576736"/>
          </a:xfrm>
        </p:grpSpPr>
        <p:grpSp>
          <p:nvGrpSpPr>
            <p:cNvPr id="524" name="Google Shape;524;p22"/>
            <p:cNvGrpSpPr/>
            <p:nvPr/>
          </p:nvGrpSpPr>
          <p:grpSpPr>
            <a:xfrm>
              <a:off x="-590920" y="617003"/>
              <a:ext cx="1097090" cy="1097090"/>
              <a:chOff x="-423175" y="2918850"/>
              <a:chExt cx="822900" cy="822900"/>
            </a:xfrm>
          </p:grpSpPr>
          <p:sp>
            <p:nvSpPr>
              <p:cNvPr id="525" name="Google Shape;525;p22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6" name="Google Shape;526;p22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7" name="Google Shape;527;p22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8" name="Google Shape;528;p22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9" name="Google Shape;529;p22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0" name="Google Shape;530;p22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1" name="Google Shape;531;p22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2" name="Google Shape;532;p22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33" name="Google Shape;533;p22"/>
            <p:cNvGrpSpPr/>
            <p:nvPr/>
          </p:nvGrpSpPr>
          <p:grpSpPr>
            <a:xfrm>
              <a:off x="8721719" y="2370757"/>
              <a:ext cx="822982" cy="822982"/>
              <a:chOff x="-423175" y="2918850"/>
              <a:chExt cx="822900" cy="822900"/>
            </a:xfrm>
          </p:grpSpPr>
          <p:sp>
            <p:nvSpPr>
              <p:cNvPr id="534" name="Google Shape;534;p22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5" name="Google Shape;535;p22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6" name="Google Shape;536;p22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7" name="Google Shape;537;p22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8" name="Google Shape;538;p22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9" name="Google Shape;539;p22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0" name="Google Shape;540;p22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1" name="Google Shape;541;p22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23"/>
          <p:cNvSpPr txBox="1">
            <a:spLocks noGrp="1"/>
          </p:cNvSpPr>
          <p:nvPr>
            <p:ph type="subTitle" idx="1"/>
          </p:nvPr>
        </p:nvSpPr>
        <p:spPr>
          <a:xfrm>
            <a:off x="4795903" y="1675080"/>
            <a:ext cx="3040800" cy="21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23"/>
          <p:cNvSpPr txBox="1">
            <a:spLocks noGrp="1"/>
          </p:cNvSpPr>
          <p:nvPr>
            <p:ph type="subTitle" idx="2"/>
          </p:nvPr>
        </p:nvSpPr>
        <p:spPr>
          <a:xfrm>
            <a:off x="1307297" y="1675080"/>
            <a:ext cx="3040800" cy="21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23"/>
          <p:cNvSpPr/>
          <p:nvPr/>
        </p:nvSpPr>
        <p:spPr>
          <a:xfrm>
            <a:off x="8623600" y="3244650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47" name="Google Shape;547;p23"/>
          <p:cNvGrpSpPr/>
          <p:nvPr/>
        </p:nvGrpSpPr>
        <p:grpSpPr>
          <a:xfrm>
            <a:off x="1340754" y="4840941"/>
            <a:ext cx="274297" cy="32917"/>
            <a:chOff x="3442775" y="4506975"/>
            <a:chExt cx="812250" cy="96900"/>
          </a:xfrm>
        </p:grpSpPr>
        <p:sp>
          <p:nvSpPr>
            <p:cNvPr id="548" name="Google Shape;548;p23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52" name="Google Shape;552;p23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53" name="Google Shape;553;p23"/>
          <p:cNvGrpSpPr/>
          <p:nvPr/>
        </p:nvGrpSpPr>
        <p:grpSpPr>
          <a:xfrm>
            <a:off x="-604720" y="3379028"/>
            <a:ext cx="8800108" cy="2047949"/>
            <a:chOff x="-604720" y="3379028"/>
            <a:chExt cx="8800108" cy="2047949"/>
          </a:xfrm>
        </p:grpSpPr>
        <p:grpSp>
          <p:nvGrpSpPr>
            <p:cNvPr id="554" name="Google Shape;554;p23"/>
            <p:cNvGrpSpPr/>
            <p:nvPr/>
          </p:nvGrpSpPr>
          <p:grpSpPr>
            <a:xfrm>
              <a:off x="7372406" y="4603995"/>
              <a:ext cx="822982" cy="822982"/>
              <a:chOff x="-423175" y="2918850"/>
              <a:chExt cx="822900" cy="822900"/>
            </a:xfrm>
          </p:grpSpPr>
          <p:sp>
            <p:nvSpPr>
              <p:cNvPr id="555" name="Google Shape;555;p23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6" name="Google Shape;556;p23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7" name="Google Shape;557;p23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8" name="Google Shape;558;p23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9" name="Google Shape;559;p23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0" name="Google Shape;560;p23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1" name="Google Shape;561;p23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2" name="Google Shape;562;p23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63" name="Google Shape;563;p23"/>
            <p:cNvGrpSpPr/>
            <p:nvPr/>
          </p:nvGrpSpPr>
          <p:grpSpPr>
            <a:xfrm>
              <a:off x="-604720" y="3379028"/>
              <a:ext cx="1097090" cy="1097090"/>
              <a:chOff x="-423175" y="2918850"/>
              <a:chExt cx="822900" cy="822900"/>
            </a:xfrm>
          </p:grpSpPr>
          <p:sp>
            <p:nvSpPr>
              <p:cNvPr id="564" name="Google Shape;564;p23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5" name="Google Shape;565;p23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6" name="Google Shape;566;p23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7" name="Google Shape;567;p23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8" name="Google Shape;568;p23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9" name="Google Shape;569;p23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0" name="Google Shape;570;p23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1" name="Google Shape;571;p23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572" name="Google Shape;572;p23"/>
          <p:cNvPicPr preferRelativeResize="0"/>
          <p:nvPr/>
        </p:nvPicPr>
        <p:blipFill rotWithShape="1">
          <a:blip r:embed="rId2">
            <a:alphaModFix/>
          </a:blip>
          <a:srcRect l="13851" t="18885" r="14190" b="15033"/>
          <a:stretch/>
        </p:blipFill>
        <p:spPr>
          <a:xfrm rot="996112">
            <a:off x="-1123525" y="3797913"/>
            <a:ext cx="2407489" cy="215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3" name="Google Shape;573;p23"/>
          <p:cNvPicPr preferRelativeResize="0"/>
          <p:nvPr/>
        </p:nvPicPr>
        <p:blipFill rotWithShape="1">
          <a:blip r:embed="rId3">
            <a:alphaModFix/>
          </a:blip>
          <a:srcRect l="25239" r="24663"/>
          <a:stretch/>
        </p:blipFill>
        <p:spPr>
          <a:xfrm rot="9390379" flipH="1">
            <a:off x="7621808" y="3882397"/>
            <a:ext cx="2045468" cy="2159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24"/>
          <p:cNvSpPr txBox="1">
            <a:spLocks noGrp="1"/>
          </p:cNvSpPr>
          <p:nvPr>
            <p:ph type="subTitle" idx="1"/>
          </p:nvPr>
        </p:nvSpPr>
        <p:spPr>
          <a:xfrm>
            <a:off x="891025" y="2771666"/>
            <a:ext cx="2286000" cy="13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7" name="Google Shape;577;p24"/>
          <p:cNvSpPr txBox="1">
            <a:spLocks noGrp="1"/>
          </p:cNvSpPr>
          <p:nvPr>
            <p:ph type="subTitle" idx="2"/>
          </p:nvPr>
        </p:nvSpPr>
        <p:spPr>
          <a:xfrm>
            <a:off x="3484348" y="2771665"/>
            <a:ext cx="2286000" cy="13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8" name="Google Shape;578;p24"/>
          <p:cNvSpPr txBox="1">
            <a:spLocks noGrp="1"/>
          </p:cNvSpPr>
          <p:nvPr>
            <p:ph type="subTitle" idx="3"/>
          </p:nvPr>
        </p:nvSpPr>
        <p:spPr>
          <a:xfrm>
            <a:off x="5971032" y="2771665"/>
            <a:ext cx="2286000" cy="13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p24"/>
          <p:cNvSpPr txBox="1">
            <a:spLocks noGrp="1"/>
          </p:cNvSpPr>
          <p:nvPr>
            <p:ph type="subTitle" idx="4"/>
          </p:nvPr>
        </p:nvSpPr>
        <p:spPr>
          <a:xfrm>
            <a:off x="891025" y="2390664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0" name="Google Shape;580;p24"/>
          <p:cNvSpPr txBox="1">
            <a:spLocks noGrp="1"/>
          </p:cNvSpPr>
          <p:nvPr>
            <p:ph type="subTitle" idx="5"/>
          </p:nvPr>
        </p:nvSpPr>
        <p:spPr>
          <a:xfrm>
            <a:off x="3484348" y="2390662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1" name="Google Shape;581;p24"/>
          <p:cNvSpPr txBox="1">
            <a:spLocks noGrp="1"/>
          </p:cNvSpPr>
          <p:nvPr>
            <p:ph type="subTitle" idx="6"/>
          </p:nvPr>
        </p:nvSpPr>
        <p:spPr>
          <a:xfrm>
            <a:off x="5971032" y="2390662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82" name="Google Shape;582;p24"/>
          <p:cNvGrpSpPr/>
          <p:nvPr/>
        </p:nvGrpSpPr>
        <p:grpSpPr>
          <a:xfrm rot="5400000">
            <a:off x="396252" y="3640515"/>
            <a:ext cx="274297" cy="32917"/>
            <a:chOff x="3442775" y="4506975"/>
            <a:chExt cx="812250" cy="96900"/>
          </a:xfrm>
        </p:grpSpPr>
        <p:sp>
          <p:nvSpPr>
            <p:cNvPr id="583" name="Google Shape;583;p24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4" name="Google Shape;584;p24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5" name="Google Shape;585;p24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588" name="Google Shape;588;p24"/>
          <p:cNvSpPr/>
          <p:nvPr/>
        </p:nvSpPr>
        <p:spPr>
          <a:xfrm>
            <a:off x="8430775" y="0"/>
            <a:ext cx="731400" cy="76800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9" name="Google Shape;589;p24"/>
          <p:cNvSpPr/>
          <p:nvPr/>
        </p:nvSpPr>
        <p:spPr>
          <a:xfrm>
            <a:off x="8430775" y="923500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90" name="Google Shape;590;p24"/>
          <p:cNvGrpSpPr/>
          <p:nvPr/>
        </p:nvGrpSpPr>
        <p:grpSpPr>
          <a:xfrm>
            <a:off x="-259050" y="1098968"/>
            <a:ext cx="9997397" cy="2495607"/>
            <a:chOff x="-259050" y="1098968"/>
            <a:chExt cx="9997397" cy="2495607"/>
          </a:xfrm>
        </p:grpSpPr>
        <p:grpSp>
          <p:nvGrpSpPr>
            <p:cNvPr id="591" name="Google Shape;591;p24"/>
            <p:cNvGrpSpPr/>
            <p:nvPr/>
          </p:nvGrpSpPr>
          <p:grpSpPr>
            <a:xfrm>
              <a:off x="-259050" y="2771675"/>
              <a:ext cx="822900" cy="822900"/>
              <a:chOff x="8735900" y="445925"/>
              <a:chExt cx="822900" cy="822900"/>
            </a:xfrm>
          </p:grpSpPr>
          <p:sp>
            <p:nvSpPr>
              <p:cNvPr id="592" name="Google Shape;592;p24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3" name="Google Shape;593;p24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4" name="Google Shape;594;p24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5" name="Google Shape;595;p24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6" name="Google Shape;596;p24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7" name="Google Shape;597;p24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8" name="Google Shape;598;p24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9" name="Google Shape;599;p24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00" name="Google Shape;600;p24"/>
            <p:cNvGrpSpPr/>
            <p:nvPr/>
          </p:nvGrpSpPr>
          <p:grpSpPr>
            <a:xfrm>
              <a:off x="8641093" y="1098968"/>
              <a:ext cx="1097255" cy="1097255"/>
              <a:chOff x="8735900" y="445925"/>
              <a:chExt cx="822900" cy="822900"/>
            </a:xfrm>
          </p:grpSpPr>
          <p:sp>
            <p:nvSpPr>
              <p:cNvPr id="601" name="Google Shape;601;p24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2" name="Google Shape;602;p24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3" name="Google Shape;603;p24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4" name="Google Shape;604;p24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5" name="Google Shape;605;p24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6" name="Google Shape;606;p24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7" name="Google Shape;607;p24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8" name="Google Shape;608;p24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609" name="Google Shape;609;p24"/>
          <p:cNvPicPr preferRelativeResize="0"/>
          <p:nvPr/>
        </p:nvPicPr>
        <p:blipFill rotWithShape="1">
          <a:blip r:embed="rId2">
            <a:alphaModFix/>
          </a:blip>
          <a:srcRect l="21721" r="22381"/>
          <a:stretch/>
        </p:blipFill>
        <p:spPr>
          <a:xfrm>
            <a:off x="-729751" y="3156350"/>
            <a:ext cx="2075602" cy="1958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25"/>
          <p:cNvPicPr preferRelativeResize="0"/>
          <p:nvPr/>
        </p:nvPicPr>
        <p:blipFill rotWithShape="1">
          <a:blip r:embed="rId2">
            <a:alphaModFix amt="70000"/>
          </a:blip>
          <a:srcRect l="57129" t="18430" b="44950"/>
          <a:stretch/>
        </p:blipFill>
        <p:spPr>
          <a:xfrm rot="5669112" flipH="1">
            <a:off x="-828872" y="-713596"/>
            <a:ext cx="2148917" cy="1792565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25"/>
          <p:cNvSpPr/>
          <p:nvPr/>
        </p:nvSpPr>
        <p:spPr>
          <a:xfrm>
            <a:off x="8565175" y="3014575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13" name="Google Shape;613;p25"/>
          <p:cNvGrpSpPr/>
          <p:nvPr/>
        </p:nvGrpSpPr>
        <p:grpSpPr>
          <a:xfrm>
            <a:off x="-411850" y="917750"/>
            <a:ext cx="10104477" cy="3541448"/>
            <a:chOff x="-411850" y="917750"/>
            <a:chExt cx="10104477" cy="3541448"/>
          </a:xfrm>
        </p:grpSpPr>
        <p:grpSp>
          <p:nvGrpSpPr>
            <p:cNvPr id="614" name="Google Shape;614;p25"/>
            <p:cNvGrpSpPr/>
            <p:nvPr/>
          </p:nvGrpSpPr>
          <p:grpSpPr>
            <a:xfrm>
              <a:off x="8595373" y="3361943"/>
              <a:ext cx="1097255" cy="1097255"/>
              <a:chOff x="8735900" y="445925"/>
              <a:chExt cx="822900" cy="822900"/>
            </a:xfrm>
          </p:grpSpPr>
          <p:sp>
            <p:nvSpPr>
              <p:cNvPr id="615" name="Google Shape;615;p25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6" name="Google Shape;616;p25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7" name="Google Shape;617;p25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8" name="Google Shape;618;p25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9" name="Google Shape;619;p25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0" name="Google Shape;620;p25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1" name="Google Shape;621;p25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2" name="Google Shape;622;p25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23" name="Google Shape;623;p25"/>
            <p:cNvGrpSpPr/>
            <p:nvPr/>
          </p:nvGrpSpPr>
          <p:grpSpPr>
            <a:xfrm>
              <a:off x="-411850" y="917750"/>
              <a:ext cx="822900" cy="822900"/>
              <a:chOff x="8735900" y="445925"/>
              <a:chExt cx="822900" cy="822900"/>
            </a:xfrm>
          </p:grpSpPr>
          <p:sp>
            <p:nvSpPr>
              <p:cNvPr id="624" name="Google Shape;624;p25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5" name="Google Shape;625;p25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6" name="Google Shape;626;p25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7" name="Google Shape;627;p25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8" name="Google Shape;628;p25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9" name="Google Shape;629;p25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0" name="Google Shape;630;p25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1" name="Google Shape;631;p25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632" name="Google Shape;63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3" name="Google Shape;633;p25"/>
          <p:cNvSpPr txBox="1">
            <a:spLocks noGrp="1"/>
          </p:cNvSpPr>
          <p:nvPr>
            <p:ph type="subTitle" idx="1"/>
          </p:nvPr>
        </p:nvSpPr>
        <p:spPr>
          <a:xfrm>
            <a:off x="1563832" y="1740653"/>
            <a:ext cx="26976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25"/>
          <p:cNvSpPr txBox="1">
            <a:spLocks noGrp="1"/>
          </p:cNvSpPr>
          <p:nvPr>
            <p:ph type="subTitle" idx="2"/>
          </p:nvPr>
        </p:nvSpPr>
        <p:spPr>
          <a:xfrm>
            <a:off x="4882568" y="1740654"/>
            <a:ext cx="26976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5" name="Google Shape;635;p25"/>
          <p:cNvSpPr txBox="1">
            <a:spLocks noGrp="1"/>
          </p:cNvSpPr>
          <p:nvPr>
            <p:ph type="subTitle" idx="3"/>
          </p:nvPr>
        </p:nvSpPr>
        <p:spPr>
          <a:xfrm>
            <a:off x="1563832" y="3377581"/>
            <a:ext cx="26976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6" name="Google Shape;636;p25"/>
          <p:cNvSpPr txBox="1">
            <a:spLocks noGrp="1"/>
          </p:cNvSpPr>
          <p:nvPr>
            <p:ph type="subTitle" idx="4"/>
          </p:nvPr>
        </p:nvSpPr>
        <p:spPr>
          <a:xfrm>
            <a:off x="4882568" y="3377586"/>
            <a:ext cx="26976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25"/>
          <p:cNvSpPr txBox="1">
            <a:spLocks noGrp="1"/>
          </p:cNvSpPr>
          <p:nvPr>
            <p:ph type="subTitle" idx="5"/>
          </p:nvPr>
        </p:nvSpPr>
        <p:spPr>
          <a:xfrm>
            <a:off x="1563832" y="1359654"/>
            <a:ext cx="2697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8" name="Google Shape;638;p25"/>
          <p:cNvSpPr txBox="1">
            <a:spLocks noGrp="1"/>
          </p:cNvSpPr>
          <p:nvPr>
            <p:ph type="subTitle" idx="6"/>
          </p:nvPr>
        </p:nvSpPr>
        <p:spPr>
          <a:xfrm>
            <a:off x="1563832" y="2996657"/>
            <a:ext cx="2697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9" name="Google Shape;639;p25"/>
          <p:cNvSpPr txBox="1">
            <a:spLocks noGrp="1"/>
          </p:cNvSpPr>
          <p:nvPr>
            <p:ph type="subTitle" idx="7"/>
          </p:nvPr>
        </p:nvSpPr>
        <p:spPr>
          <a:xfrm>
            <a:off x="4882543" y="1359654"/>
            <a:ext cx="2697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40" name="Google Shape;640;p25"/>
          <p:cNvSpPr txBox="1">
            <a:spLocks noGrp="1"/>
          </p:cNvSpPr>
          <p:nvPr>
            <p:ph type="subTitle" idx="8"/>
          </p:nvPr>
        </p:nvSpPr>
        <p:spPr>
          <a:xfrm>
            <a:off x="4882543" y="2996661"/>
            <a:ext cx="2697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641" name="Google Shape;641;p25"/>
          <p:cNvGrpSpPr/>
          <p:nvPr/>
        </p:nvGrpSpPr>
        <p:grpSpPr>
          <a:xfrm rot="5400000">
            <a:off x="339952" y="1811715"/>
            <a:ext cx="274297" cy="32917"/>
            <a:chOff x="3442775" y="4506975"/>
            <a:chExt cx="812250" cy="96900"/>
          </a:xfrm>
        </p:grpSpPr>
        <p:sp>
          <p:nvSpPr>
            <p:cNvPr id="642" name="Google Shape;642;p25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3" name="Google Shape;643;p25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4" name="Google Shape;644;p25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5" name="Google Shape;645;p25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6" name="Google Shape;646;p25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647" name="Google Shape;647;p25"/>
          <p:cNvPicPr preferRelativeResize="0"/>
          <p:nvPr/>
        </p:nvPicPr>
        <p:blipFill rotWithShape="1">
          <a:blip r:embed="rId3">
            <a:alphaModFix/>
          </a:blip>
          <a:srcRect l="14452" r="15323"/>
          <a:stretch/>
        </p:blipFill>
        <p:spPr>
          <a:xfrm flipH="1">
            <a:off x="7765000" y="3418475"/>
            <a:ext cx="2697600" cy="202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" name="Google Shape;649;p26"/>
          <p:cNvGrpSpPr/>
          <p:nvPr/>
        </p:nvGrpSpPr>
        <p:grpSpPr>
          <a:xfrm>
            <a:off x="-548545" y="666681"/>
            <a:ext cx="9762402" cy="1167524"/>
            <a:chOff x="-548545" y="666681"/>
            <a:chExt cx="9762402" cy="1167524"/>
          </a:xfrm>
        </p:grpSpPr>
        <p:grpSp>
          <p:nvGrpSpPr>
            <p:cNvPr id="650" name="Google Shape;650;p26"/>
            <p:cNvGrpSpPr/>
            <p:nvPr/>
          </p:nvGrpSpPr>
          <p:grpSpPr>
            <a:xfrm rot="10800000" flipH="1">
              <a:off x="8390874" y="1011222"/>
              <a:ext cx="822982" cy="822982"/>
              <a:chOff x="-423175" y="2918850"/>
              <a:chExt cx="822900" cy="822900"/>
            </a:xfrm>
          </p:grpSpPr>
          <p:sp>
            <p:nvSpPr>
              <p:cNvPr id="651" name="Google Shape;651;p26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2" name="Google Shape;652;p26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3" name="Google Shape;653;p26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4" name="Google Shape;654;p26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5" name="Google Shape;655;p26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6" name="Google Shape;656;p26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7" name="Google Shape;657;p26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8" name="Google Shape;658;p26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59" name="Google Shape;659;p26"/>
            <p:cNvGrpSpPr/>
            <p:nvPr/>
          </p:nvGrpSpPr>
          <p:grpSpPr>
            <a:xfrm rot="10800000" flipH="1">
              <a:off x="-548545" y="666681"/>
              <a:ext cx="1097090" cy="1097090"/>
              <a:chOff x="-423175" y="2918850"/>
              <a:chExt cx="822900" cy="822900"/>
            </a:xfrm>
          </p:grpSpPr>
          <p:sp>
            <p:nvSpPr>
              <p:cNvPr id="660" name="Google Shape;660;p26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1" name="Google Shape;661;p26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2" name="Google Shape;662;p26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3" name="Google Shape;663;p26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4" name="Google Shape;664;p26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5" name="Google Shape;665;p26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6" name="Google Shape;666;p26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7" name="Google Shape;667;p26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668" name="Google Shape;668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69" name="Google Shape;669;p26"/>
          <p:cNvSpPr txBox="1">
            <a:spLocks noGrp="1"/>
          </p:cNvSpPr>
          <p:nvPr>
            <p:ph type="subTitle" idx="1"/>
          </p:nvPr>
        </p:nvSpPr>
        <p:spPr>
          <a:xfrm>
            <a:off x="1051500" y="1617219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26"/>
          <p:cNvSpPr txBox="1">
            <a:spLocks noGrp="1"/>
          </p:cNvSpPr>
          <p:nvPr>
            <p:ph type="subTitle" idx="2"/>
          </p:nvPr>
        </p:nvSpPr>
        <p:spPr>
          <a:xfrm>
            <a:off x="3579000" y="1617219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26"/>
          <p:cNvSpPr txBox="1">
            <a:spLocks noGrp="1"/>
          </p:cNvSpPr>
          <p:nvPr>
            <p:ph type="subTitle" idx="3"/>
          </p:nvPr>
        </p:nvSpPr>
        <p:spPr>
          <a:xfrm>
            <a:off x="1051500" y="3347507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2" name="Google Shape;672;p26"/>
          <p:cNvSpPr txBox="1">
            <a:spLocks noGrp="1"/>
          </p:cNvSpPr>
          <p:nvPr>
            <p:ph type="subTitle" idx="4"/>
          </p:nvPr>
        </p:nvSpPr>
        <p:spPr>
          <a:xfrm>
            <a:off x="3578998" y="3347507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26"/>
          <p:cNvSpPr txBox="1">
            <a:spLocks noGrp="1"/>
          </p:cNvSpPr>
          <p:nvPr>
            <p:ph type="subTitle" idx="5"/>
          </p:nvPr>
        </p:nvSpPr>
        <p:spPr>
          <a:xfrm>
            <a:off x="6102744" y="1617219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4" name="Google Shape;674;p26"/>
          <p:cNvSpPr txBox="1">
            <a:spLocks noGrp="1"/>
          </p:cNvSpPr>
          <p:nvPr>
            <p:ph type="subTitle" idx="6"/>
          </p:nvPr>
        </p:nvSpPr>
        <p:spPr>
          <a:xfrm>
            <a:off x="6102744" y="3347507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5" name="Google Shape;675;p26"/>
          <p:cNvSpPr txBox="1">
            <a:spLocks noGrp="1"/>
          </p:cNvSpPr>
          <p:nvPr>
            <p:ph type="subTitle" idx="7"/>
          </p:nvPr>
        </p:nvSpPr>
        <p:spPr>
          <a:xfrm>
            <a:off x="1051500" y="1239433"/>
            <a:ext cx="1986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76" name="Google Shape;676;p26"/>
          <p:cNvSpPr txBox="1">
            <a:spLocks noGrp="1"/>
          </p:cNvSpPr>
          <p:nvPr>
            <p:ph type="subTitle" idx="8"/>
          </p:nvPr>
        </p:nvSpPr>
        <p:spPr>
          <a:xfrm>
            <a:off x="3579000" y="1239433"/>
            <a:ext cx="1986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77" name="Google Shape;677;p26"/>
          <p:cNvSpPr txBox="1">
            <a:spLocks noGrp="1"/>
          </p:cNvSpPr>
          <p:nvPr>
            <p:ph type="subTitle" idx="9"/>
          </p:nvPr>
        </p:nvSpPr>
        <p:spPr>
          <a:xfrm>
            <a:off x="6102744" y="1239433"/>
            <a:ext cx="1986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78" name="Google Shape;678;p26"/>
          <p:cNvSpPr txBox="1">
            <a:spLocks noGrp="1"/>
          </p:cNvSpPr>
          <p:nvPr>
            <p:ph type="subTitle" idx="13"/>
          </p:nvPr>
        </p:nvSpPr>
        <p:spPr>
          <a:xfrm>
            <a:off x="1051500" y="2966510"/>
            <a:ext cx="1986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79" name="Google Shape;679;p26"/>
          <p:cNvSpPr txBox="1">
            <a:spLocks noGrp="1"/>
          </p:cNvSpPr>
          <p:nvPr>
            <p:ph type="subTitle" idx="14"/>
          </p:nvPr>
        </p:nvSpPr>
        <p:spPr>
          <a:xfrm>
            <a:off x="3579000" y="2966510"/>
            <a:ext cx="1986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80" name="Google Shape;680;p26"/>
          <p:cNvSpPr txBox="1">
            <a:spLocks noGrp="1"/>
          </p:cNvSpPr>
          <p:nvPr>
            <p:ph type="subTitle" idx="15"/>
          </p:nvPr>
        </p:nvSpPr>
        <p:spPr>
          <a:xfrm>
            <a:off x="6102744" y="2966510"/>
            <a:ext cx="1986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81" name="Google Shape;681;p26"/>
          <p:cNvSpPr/>
          <p:nvPr/>
        </p:nvSpPr>
        <p:spPr>
          <a:xfrm rot="10800000" flipH="1">
            <a:off x="371916" y="1776349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82" name="Google Shape;682;p26"/>
          <p:cNvGrpSpPr/>
          <p:nvPr/>
        </p:nvGrpSpPr>
        <p:grpSpPr>
          <a:xfrm rot="-5400000" flipH="1">
            <a:off x="8567940" y="2173942"/>
            <a:ext cx="274297" cy="32917"/>
            <a:chOff x="3442775" y="4506975"/>
            <a:chExt cx="812250" cy="96900"/>
          </a:xfrm>
        </p:grpSpPr>
        <p:sp>
          <p:nvSpPr>
            <p:cNvPr id="683" name="Google Shape;683;p26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4" name="Google Shape;684;p26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5" name="Google Shape;685;p26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6" name="Google Shape;686;p26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7" name="Google Shape;687;p26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688" name="Google Shape;688;p26"/>
          <p:cNvPicPr preferRelativeResize="0"/>
          <p:nvPr/>
        </p:nvPicPr>
        <p:blipFill rotWithShape="1">
          <a:blip r:embed="rId2">
            <a:alphaModFix/>
          </a:blip>
          <a:srcRect l="25239" r="24663"/>
          <a:stretch/>
        </p:blipFill>
        <p:spPr>
          <a:xfrm rot="1409621">
            <a:off x="7878277" y="-898700"/>
            <a:ext cx="2045468" cy="2159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9" name="Google Shape;689;p26"/>
          <p:cNvPicPr preferRelativeResize="0"/>
          <p:nvPr/>
        </p:nvPicPr>
        <p:blipFill rotWithShape="1">
          <a:blip r:embed="rId3">
            <a:alphaModFix/>
          </a:blip>
          <a:srcRect l="13851" t="18885" r="14190" b="15033"/>
          <a:stretch/>
        </p:blipFill>
        <p:spPr>
          <a:xfrm rot="9803888" flipH="1">
            <a:off x="-1095656" y="-814214"/>
            <a:ext cx="2407489" cy="215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7"/>
          <p:cNvSpPr txBox="1">
            <a:spLocks noGrp="1"/>
          </p:cNvSpPr>
          <p:nvPr>
            <p:ph type="title" hasCustomPrompt="1"/>
          </p:nvPr>
        </p:nvSpPr>
        <p:spPr>
          <a:xfrm>
            <a:off x="3733975" y="618412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2" name="Google Shape;692;p27"/>
          <p:cNvSpPr txBox="1">
            <a:spLocks noGrp="1"/>
          </p:cNvSpPr>
          <p:nvPr>
            <p:ph type="subTitle" idx="1"/>
          </p:nvPr>
        </p:nvSpPr>
        <p:spPr>
          <a:xfrm>
            <a:off x="3733975" y="1354375"/>
            <a:ext cx="46968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93" name="Google Shape;693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75" y="1970668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4" name="Google Shape;694;p27"/>
          <p:cNvSpPr txBox="1">
            <a:spLocks noGrp="1"/>
          </p:cNvSpPr>
          <p:nvPr>
            <p:ph type="subTitle" idx="3"/>
          </p:nvPr>
        </p:nvSpPr>
        <p:spPr>
          <a:xfrm>
            <a:off x="3733975" y="2706627"/>
            <a:ext cx="46968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95" name="Google Shape;695;p27"/>
          <p:cNvSpPr txBox="1">
            <a:spLocks noGrp="1"/>
          </p:cNvSpPr>
          <p:nvPr>
            <p:ph type="title" idx="4" hasCustomPrompt="1"/>
          </p:nvPr>
        </p:nvSpPr>
        <p:spPr>
          <a:xfrm>
            <a:off x="3733975" y="3322924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6" name="Google Shape;696;p27"/>
          <p:cNvSpPr txBox="1">
            <a:spLocks noGrp="1"/>
          </p:cNvSpPr>
          <p:nvPr>
            <p:ph type="subTitle" idx="5"/>
          </p:nvPr>
        </p:nvSpPr>
        <p:spPr>
          <a:xfrm>
            <a:off x="3733975" y="4058897"/>
            <a:ext cx="46968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97" name="Google Shape;697;p27"/>
          <p:cNvSpPr/>
          <p:nvPr/>
        </p:nvSpPr>
        <p:spPr>
          <a:xfrm flipH="1">
            <a:off x="8128090" y="31425"/>
            <a:ext cx="731400" cy="76800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8" name="Google Shape;698;p27"/>
          <p:cNvSpPr/>
          <p:nvPr/>
        </p:nvSpPr>
        <p:spPr>
          <a:xfrm>
            <a:off x="8571711" y="1798118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99" name="Google Shape;699;p27"/>
          <p:cNvGrpSpPr/>
          <p:nvPr/>
        </p:nvGrpSpPr>
        <p:grpSpPr>
          <a:xfrm flipH="1">
            <a:off x="8733424" y="799435"/>
            <a:ext cx="822982" cy="822982"/>
            <a:chOff x="-423175" y="2918850"/>
            <a:chExt cx="822900" cy="822900"/>
          </a:xfrm>
        </p:grpSpPr>
        <p:sp>
          <p:nvSpPr>
            <p:cNvPr id="700" name="Google Shape;700;p27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1" name="Google Shape;701;p27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2" name="Google Shape;702;p27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3" name="Google Shape;703;p27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4" name="Google Shape;704;p27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5" name="Google Shape;705;p27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6" name="Google Shape;706;p27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7" name="Google Shape;707;p27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08" name="Google Shape;708;p27"/>
          <p:cNvGrpSpPr/>
          <p:nvPr/>
        </p:nvGrpSpPr>
        <p:grpSpPr>
          <a:xfrm flipH="1">
            <a:off x="-548627" y="3384441"/>
            <a:ext cx="1097255" cy="1097255"/>
            <a:chOff x="-423175" y="2918850"/>
            <a:chExt cx="822900" cy="822900"/>
          </a:xfrm>
        </p:grpSpPr>
        <p:sp>
          <p:nvSpPr>
            <p:cNvPr id="709" name="Google Shape;709;p27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0" name="Google Shape;710;p27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1" name="Google Shape;711;p27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2" name="Google Shape;712;p27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3" name="Google Shape;713;p27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4" name="Google Shape;714;p27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5" name="Google Shape;715;p27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6" name="Google Shape;716;p27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717" name="Google Shape;717;p27"/>
          <p:cNvPicPr preferRelativeResize="0"/>
          <p:nvPr/>
        </p:nvPicPr>
        <p:blipFill rotWithShape="1">
          <a:blip r:embed="rId2">
            <a:alphaModFix/>
          </a:blip>
          <a:srcRect l="51169" t="4835" b="80958"/>
          <a:stretch/>
        </p:blipFill>
        <p:spPr>
          <a:xfrm rot="10800000">
            <a:off x="-1222625" y="4481698"/>
            <a:ext cx="2329426" cy="66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8"/>
          <p:cNvSpPr txBox="1">
            <a:spLocks noGrp="1"/>
          </p:cNvSpPr>
          <p:nvPr>
            <p:ph type="title"/>
          </p:nvPr>
        </p:nvSpPr>
        <p:spPr>
          <a:xfrm>
            <a:off x="713263" y="539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28"/>
          <p:cNvSpPr txBox="1">
            <a:spLocks noGrp="1"/>
          </p:cNvSpPr>
          <p:nvPr>
            <p:ph type="subTitle" idx="1"/>
          </p:nvPr>
        </p:nvSpPr>
        <p:spPr>
          <a:xfrm>
            <a:off x="713225" y="15423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28"/>
          <p:cNvSpPr txBox="1"/>
          <p:nvPr/>
        </p:nvSpPr>
        <p:spPr>
          <a:xfrm>
            <a:off x="808374" y="3718975"/>
            <a:ext cx="42537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This presentation template was created by </a:t>
            </a:r>
            <a:r>
              <a:rPr lang="en" sz="1000" b="1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 b="1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2" name="Google Shape;722;p28"/>
          <p:cNvSpPr/>
          <p:nvPr/>
        </p:nvSpPr>
        <p:spPr>
          <a:xfrm>
            <a:off x="260401" y="31425"/>
            <a:ext cx="731400" cy="76800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23" name="Google Shape;723;p28"/>
          <p:cNvGrpSpPr/>
          <p:nvPr/>
        </p:nvGrpSpPr>
        <p:grpSpPr>
          <a:xfrm>
            <a:off x="-436516" y="799435"/>
            <a:ext cx="822982" cy="822982"/>
            <a:chOff x="-423175" y="2918850"/>
            <a:chExt cx="822900" cy="822900"/>
          </a:xfrm>
        </p:grpSpPr>
        <p:sp>
          <p:nvSpPr>
            <p:cNvPr id="724" name="Google Shape;724;p28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5" name="Google Shape;725;p28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6" name="Google Shape;726;p28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7" name="Google Shape;727;p28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8" name="Google Shape;728;p28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9" name="Google Shape;729;p28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0" name="Google Shape;730;p28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1" name="Google Shape;731;p28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732" name="Google Shape;732;p28"/>
          <p:cNvPicPr preferRelativeResize="0"/>
          <p:nvPr/>
        </p:nvPicPr>
        <p:blipFill rotWithShape="1">
          <a:blip r:embed="rId5">
            <a:alphaModFix/>
          </a:blip>
          <a:srcRect l="51169" t="4835" b="80958"/>
          <a:stretch/>
        </p:blipFill>
        <p:spPr>
          <a:xfrm rot="10800000" flipH="1">
            <a:off x="8013090" y="4481698"/>
            <a:ext cx="2329426" cy="6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28"/>
          <p:cNvSpPr/>
          <p:nvPr/>
        </p:nvSpPr>
        <p:spPr>
          <a:xfrm flipH="1">
            <a:off x="197779" y="1798118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34" name="Google Shape;734;p28"/>
          <p:cNvGrpSpPr/>
          <p:nvPr/>
        </p:nvGrpSpPr>
        <p:grpSpPr>
          <a:xfrm rot="5400000">
            <a:off x="8645752" y="4173915"/>
            <a:ext cx="274297" cy="32917"/>
            <a:chOff x="3442775" y="4506975"/>
            <a:chExt cx="812250" cy="96900"/>
          </a:xfrm>
        </p:grpSpPr>
        <p:sp>
          <p:nvSpPr>
            <p:cNvPr id="735" name="Google Shape;735;p28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6" name="Google Shape;736;p28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7" name="Google Shape;737;p28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8" name="Google Shape;738;p28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39" name="Google Shape;739;p28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1" name="Google Shape;741;p29"/>
          <p:cNvPicPr preferRelativeResize="0"/>
          <p:nvPr/>
        </p:nvPicPr>
        <p:blipFill rotWithShape="1">
          <a:blip r:embed="rId2">
            <a:alphaModFix/>
          </a:blip>
          <a:srcRect l="12358" t="17954" r="14903" b="23637"/>
          <a:stretch/>
        </p:blipFill>
        <p:spPr>
          <a:xfrm rot="5400007" flipH="1">
            <a:off x="7979643" y="-458573"/>
            <a:ext cx="2670664" cy="2097385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29"/>
          <p:cNvSpPr/>
          <p:nvPr/>
        </p:nvSpPr>
        <p:spPr>
          <a:xfrm rot="10800000" flipH="1">
            <a:off x="8506272" y="2002335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43" name="Google Shape;743;p29"/>
          <p:cNvGrpSpPr/>
          <p:nvPr/>
        </p:nvGrpSpPr>
        <p:grpSpPr>
          <a:xfrm>
            <a:off x="-411491" y="-631921"/>
            <a:ext cx="9070837" cy="4055026"/>
            <a:chOff x="-411491" y="-631921"/>
            <a:chExt cx="9070837" cy="4055026"/>
          </a:xfrm>
        </p:grpSpPr>
        <p:grpSp>
          <p:nvGrpSpPr>
            <p:cNvPr id="744" name="Google Shape;744;p29"/>
            <p:cNvGrpSpPr/>
            <p:nvPr/>
          </p:nvGrpSpPr>
          <p:grpSpPr>
            <a:xfrm rot="10800000">
              <a:off x="7562256" y="-631921"/>
              <a:ext cx="1097090" cy="1097090"/>
              <a:chOff x="-423175" y="2918850"/>
              <a:chExt cx="822900" cy="822900"/>
            </a:xfrm>
          </p:grpSpPr>
          <p:sp>
            <p:nvSpPr>
              <p:cNvPr id="745" name="Google Shape;745;p29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6" name="Google Shape;746;p29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7" name="Google Shape;747;p29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8" name="Google Shape;748;p29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9" name="Google Shape;749;p29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0" name="Google Shape;750;p29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1" name="Google Shape;751;p29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2" name="Google Shape;752;p29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53" name="Google Shape;753;p29"/>
            <p:cNvGrpSpPr/>
            <p:nvPr/>
          </p:nvGrpSpPr>
          <p:grpSpPr>
            <a:xfrm flipH="1">
              <a:off x="-411491" y="2600123"/>
              <a:ext cx="822982" cy="822982"/>
              <a:chOff x="-423175" y="2918850"/>
              <a:chExt cx="822900" cy="822900"/>
            </a:xfrm>
          </p:grpSpPr>
          <p:sp>
            <p:nvSpPr>
              <p:cNvPr id="754" name="Google Shape;754;p29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5" name="Google Shape;755;p29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6" name="Google Shape;756;p29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7" name="Google Shape;757;p29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8" name="Google Shape;758;p29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9" name="Google Shape;759;p29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60" name="Google Shape;760;p29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61" name="Google Shape;761;p29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762" name="Google Shape;762;p29"/>
          <p:cNvGrpSpPr/>
          <p:nvPr/>
        </p:nvGrpSpPr>
        <p:grpSpPr>
          <a:xfrm rot="5400000" flipH="1">
            <a:off x="441737" y="3467594"/>
            <a:ext cx="274297" cy="32917"/>
            <a:chOff x="3442775" y="4506975"/>
            <a:chExt cx="812250" cy="96900"/>
          </a:xfrm>
        </p:grpSpPr>
        <p:sp>
          <p:nvSpPr>
            <p:cNvPr id="763" name="Google Shape;763;p29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4" name="Google Shape;764;p29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5" name="Google Shape;765;p29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6" name="Google Shape;766;p29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7" name="Google Shape;767;p29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768" name="Google Shape;768;p29"/>
          <p:cNvPicPr preferRelativeResize="0"/>
          <p:nvPr/>
        </p:nvPicPr>
        <p:blipFill rotWithShape="1">
          <a:blip r:embed="rId3">
            <a:alphaModFix/>
          </a:blip>
          <a:srcRect l="25239" r="24663"/>
          <a:stretch/>
        </p:blipFill>
        <p:spPr>
          <a:xfrm rot="-9390379">
            <a:off x="-585346" y="3837125"/>
            <a:ext cx="2045468" cy="2159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0" name="Google Shape;770;p30"/>
          <p:cNvGrpSpPr/>
          <p:nvPr/>
        </p:nvGrpSpPr>
        <p:grpSpPr>
          <a:xfrm rot="-5400000" flipH="1">
            <a:off x="361341" y="1581387"/>
            <a:ext cx="274297" cy="32917"/>
            <a:chOff x="3442775" y="4506975"/>
            <a:chExt cx="812250" cy="96900"/>
          </a:xfrm>
        </p:grpSpPr>
        <p:sp>
          <p:nvSpPr>
            <p:cNvPr id="771" name="Google Shape;771;p30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2" name="Google Shape;772;p30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3" name="Google Shape;773;p30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4" name="Google Shape;774;p30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5" name="Google Shape;775;p30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776" name="Google Shape;776;p30"/>
          <p:cNvPicPr preferRelativeResize="0"/>
          <p:nvPr/>
        </p:nvPicPr>
        <p:blipFill rotWithShape="1">
          <a:blip r:embed="rId2">
            <a:alphaModFix amt="70000"/>
          </a:blip>
          <a:srcRect l="57129" t="18430" b="44950"/>
          <a:stretch/>
        </p:blipFill>
        <p:spPr>
          <a:xfrm rot="-5130888" flipH="1">
            <a:off x="7822654" y="4062698"/>
            <a:ext cx="2148917" cy="17925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7" name="Google Shape;777;p30"/>
          <p:cNvGrpSpPr/>
          <p:nvPr/>
        </p:nvGrpSpPr>
        <p:grpSpPr>
          <a:xfrm>
            <a:off x="-582226" y="302164"/>
            <a:ext cx="10136774" cy="3921753"/>
            <a:chOff x="-582226" y="302164"/>
            <a:chExt cx="10136774" cy="3921753"/>
          </a:xfrm>
        </p:grpSpPr>
        <p:grpSp>
          <p:nvGrpSpPr>
            <p:cNvPr id="778" name="Google Shape;778;p30"/>
            <p:cNvGrpSpPr/>
            <p:nvPr/>
          </p:nvGrpSpPr>
          <p:grpSpPr>
            <a:xfrm flipH="1">
              <a:off x="-582226" y="302164"/>
              <a:ext cx="1097255" cy="1097255"/>
              <a:chOff x="8735900" y="445925"/>
              <a:chExt cx="822900" cy="822900"/>
            </a:xfrm>
          </p:grpSpPr>
          <p:sp>
            <p:nvSpPr>
              <p:cNvPr id="779" name="Google Shape;779;p30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0" name="Google Shape;780;p30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1" name="Google Shape;781;p30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2" name="Google Shape;782;p30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3" name="Google Shape;783;p30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4" name="Google Shape;784;p30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5" name="Google Shape;785;p30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6" name="Google Shape;786;p30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87" name="Google Shape;787;p30"/>
            <p:cNvGrpSpPr/>
            <p:nvPr/>
          </p:nvGrpSpPr>
          <p:grpSpPr>
            <a:xfrm rot="10800000">
              <a:off x="8731648" y="3401017"/>
              <a:ext cx="822900" cy="822900"/>
              <a:chOff x="8735900" y="445925"/>
              <a:chExt cx="822900" cy="822900"/>
            </a:xfrm>
          </p:grpSpPr>
          <p:sp>
            <p:nvSpPr>
              <p:cNvPr id="788" name="Google Shape;788;p30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9" name="Google Shape;789;p30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0" name="Google Shape;790;p30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1" name="Google Shape;791;p30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2" name="Google Shape;792;p30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3" name="Google Shape;793;p30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4" name="Google Shape;794;p30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5" name="Google Shape;795;p30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796" name="Google Shape;796;p30"/>
          <p:cNvSpPr/>
          <p:nvPr/>
        </p:nvSpPr>
        <p:spPr>
          <a:xfrm rot="10800000" flipH="1">
            <a:off x="8506272" y="2840535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97" name="Google Shape;797;p30"/>
          <p:cNvPicPr preferRelativeResize="0"/>
          <p:nvPr/>
        </p:nvPicPr>
        <p:blipFill rotWithShape="1">
          <a:blip r:embed="rId3">
            <a:alphaModFix/>
          </a:blip>
          <a:srcRect l="15074" t="23118" r="19923" b="25916"/>
          <a:stretch/>
        </p:blipFill>
        <p:spPr>
          <a:xfrm rot="537552" flipH="1">
            <a:off x="-1037224" y="-977528"/>
            <a:ext cx="2707599" cy="207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4"/>
          <p:cNvPicPr preferRelativeResize="0"/>
          <p:nvPr/>
        </p:nvPicPr>
        <p:blipFill rotWithShape="1">
          <a:blip r:embed="rId2">
            <a:alphaModFix amt="72000"/>
          </a:blip>
          <a:srcRect l="51065" t="57732" r="5518" b="-1765"/>
          <a:stretch/>
        </p:blipFill>
        <p:spPr>
          <a:xfrm rot="-9896282">
            <a:off x="-617474" y="-840898"/>
            <a:ext cx="2041451" cy="2010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" name="Google Shape;72;p4"/>
          <p:cNvGrpSpPr/>
          <p:nvPr/>
        </p:nvGrpSpPr>
        <p:grpSpPr>
          <a:xfrm rot="5400000">
            <a:off x="243852" y="1662870"/>
            <a:ext cx="274297" cy="32917"/>
            <a:chOff x="3442775" y="4506975"/>
            <a:chExt cx="812250" cy="96900"/>
          </a:xfrm>
        </p:grpSpPr>
        <p:sp>
          <p:nvSpPr>
            <p:cNvPr id="73" name="Google Shape;73;p4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78" name="Google Shape;78;p4"/>
          <p:cNvSpPr/>
          <p:nvPr/>
        </p:nvSpPr>
        <p:spPr>
          <a:xfrm flipH="1">
            <a:off x="8590760" y="3092205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9" name="Google Shape;79;p4"/>
          <p:cNvGrpSpPr/>
          <p:nvPr/>
        </p:nvGrpSpPr>
        <p:grpSpPr>
          <a:xfrm>
            <a:off x="-411491" y="614970"/>
            <a:ext cx="10104036" cy="3861104"/>
            <a:chOff x="-411491" y="614970"/>
            <a:chExt cx="10104036" cy="3861104"/>
          </a:xfrm>
        </p:grpSpPr>
        <p:grpSp>
          <p:nvGrpSpPr>
            <p:cNvPr id="80" name="Google Shape;80;p4"/>
            <p:cNvGrpSpPr/>
            <p:nvPr/>
          </p:nvGrpSpPr>
          <p:grpSpPr>
            <a:xfrm flipH="1">
              <a:off x="-411491" y="614970"/>
              <a:ext cx="822982" cy="822982"/>
              <a:chOff x="-423175" y="2918850"/>
              <a:chExt cx="822900" cy="822900"/>
            </a:xfrm>
          </p:grpSpPr>
          <p:sp>
            <p:nvSpPr>
              <p:cNvPr id="81" name="Google Shape;81;p4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9" name="Google Shape;89;p4"/>
            <p:cNvGrpSpPr/>
            <p:nvPr/>
          </p:nvGrpSpPr>
          <p:grpSpPr>
            <a:xfrm flipH="1">
              <a:off x="8595455" y="3378983"/>
              <a:ext cx="1097090" cy="1097090"/>
              <a:chOff x="-423175" y="2918850"/>
              <a:chExt cx="822900" cy="822900"/>
            </a:xfrm>
          </p:grpSpPr>
          <p:sp>
            <p:nvSpPr>
              <p:cNvPr id="90" name="Google Shape;90;p4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2" name="Google Shape;92;p4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" name="Google Shape;93;p4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4" name="Google Shape;94;p4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" name="Google Shape;95;p4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98" name="Google Shape;98;p4"/>
          <p:cNvPicPr preferRelativeResize="0"/>
          <p:nvPr/>
        </p:nvPicPr>
        <p:blipFill rotWithShape="1">
          <a:blip r:embed="rId3">
            <a:alphaModFix/>
          </a:blip>
          <a:srcRect l="13851" t="18885" r="14190" b="15033"/>
          <a:stretch/>
        </p:blipFill>
        <p:spPr>
          <a:xfrm rot="-996112" flipH="1">
            <a:off x="7925044" y="3797868"/>
            <a:ext cx="2407489" cy="21591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4"/>
          <p:cNvSpPr txBox="1">
            <a:spLocks noGrp="1"/>
          </p:cNvSpPr>
          <p:nvPr>
            <p:ph type="body" idx="1"/>
          </p:nvPr>
        </p:nvSpPr>
        <p:spPr>
          <a:xfrm>
            <a:off x="720000" y="1116776"/>
            <a:ext cx="7704000" cy="3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5"/>
          <p:cNvSpPr txBox="1">
            <a:spLocks noGrp="1"/>
          </p:cNvSpPr>
          <p:nvPr>
            <p:ph type="subTitle" idx="1"/>
          </p:nvPr>
        </p:nvSpPr>
        <p:spPr>
          <a:xfrm>
            <a:off x="5114478" y="3623682"/>
            <a:ext cx="219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4" name="Google Shape;104;p5"/>
          <p:cNvSpPr txBox="1">
            <a:spLocks noGrp="1"/>
          </p:cNvSpPr>
          <p:nvPr>
            <p:ph type="subTitle" idx="2"/>
          </p:nvPr>
        </p:nvSpPr>
        <p:spPr>
          <a:xfrm>
            <a:off x="1835022" y="3623682"/>
            <a:ext cx="219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5" name="Google Shape;105;p5"/>
          <p:cNvSpPr txBox="1">
            <a:spLocks noGrp="1"/>
          </p:cNvSpPr>
          <p:nvPr>
            <p:ph type="subTitle" idx="3"/>
          </p:nvPr>
        </p:nvSpPr>
        <p:spPr>
          <a:xfrm>
            <a:off x="5114478" y="3242683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subTitle" idx="4"/>
          </p:nvPr>
        </p:nvSpPr>
        <p:spPr>
          <a:xfrm>
            <a:off x="1835022" y="3242683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07" name="Google Shape;107;p5"/>
          <p:cNvPicPr preferRelativeResize="0"/>
          <p:nvPr/>
        </p:nvPicPr>
        <p:blipFill rotWithShape="1">
          <a:blip r:embed="rId2">
            <a:alphaModFix/>
          </a:blip>
          <a:srcRect l="51169" t="4835" b="80958"/>
          <a:stretch/>
        </p:blipFill>
        <p:spPr>
          <a:xfrm rot="10800000" flipH="1">
            <a:off x="-689225" y="4481698"/>
            <a:ext cx="2329426" cy="661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" name="Google Shape;108;p5"/>
          <p:cNvGrpSpPr/>
          <p:nvPr/>
        </p:nvGrpSpPr>
        <p:grpSpPr>
          <a:xfrm>
            <a:off x="-548627" y="82096"/>
            <a:ext cx="10027919" cy="4397040"/>
            <a:chOff x="-548627" y="82096"/>
            <a:chExt cx="10027919" cy="4397040"/>
          </a:xfrm>
        </p:grpSpPr>
        <p:grpSp>
          <p:nvGrpSpPr>
            <p:cNvPr id="109" name="Google Shape;109;p5"/>
            <p:cNvGrpSpPr/>
            <p:nvPr/>
          </p:nvGrpSpPr>
          <p:grpSpPr>
            <a:xfrm rot="10800000">
              <a:off x="8656309" y="82096"/>
              <a:ext cx="822982" cy="822982"/>
              <a:chOff x="-423175" y="2918850"/>
              <a:chExt cx="822900" cy="822900"/>
            </a:xfrm>
          </p:grpSpPr>
          <p:sp>
            <p:nvSpPr>
              <p:cNvPr id="110" name="Google Shape;110;p5"/>
              <p:cNvSpPr/>
              <p:nvPr/>
            </p:nvSpPr>
            <p:spPr>
              <a:xfrm>
                <a:off x="-423175" y="2918850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-380725" y="2961300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-340975" y="3001050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>
                <a:off x="-299725" y="3042300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-258625" y="3083400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-217525" y="3124500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-171775" y="3170250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-126025" y="3216000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18" name="Google Shape;118;p5"/>
            <p:cNvGrpSpPr/>
            <p:nvPr/>
          </p:nvGrpSpPr>
          <p:grpSpPr>
            <a:xfrm flipH="1">
              <a:off x="-548627" y="3381881"/>
              <a:ext cx="1097255" cy="1097255"/>
              <a:chOff x="8735900" y="445925"/>
              <a:chExt cx="822900" cy="822900"/>
            </a:xfrm>
          </p:grpSpPr>
          <p:sp>
            <p:nvSpPr>
              <p:cNvPr id="119" name="Google Shape;119;p5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2" name="Google Shape;122;p5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3" name="Google Shape;123;p5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127" name="Google Shape;127;p5"/>
          <p:cNvPicPr preferRelativeResize="0"/>
          <p:nvPr/>
        </p:nvPicPr>
        <p:blipFill rotWithShape="1">
          <a:blip r:embed="rId3">
            <a:alphaModFix/>
          </a:blip>
          <a:srcRect l="12358" t="17954" r="14903" b="23637"/>
          <a:stretch/>
        </p:blipFill>
        <p:spPr>
          <a:xfrm rot="5802052" flipH="1">
            <a:off x="8074291" y="-12526"/>
            <a:ext cx="2670665" cy="209738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" name="Google Shape;128;p5"/>
          <p:cNvGrpSpPr/>
          <p:nvPr/>
        </p:nvGrpSpPr>
        <p:grpSpPr>
          <a:xfrm>
            <a:off x="397188" y="2343948"/>
            <a:ext cx="8445534" cy="989627"/>
            <a:chOff x="397188" y="2343948"/>
            <a:chExt cx="8445534" cy="989627"/>
          </a:xfrm>
        </p:grpSpPr>
        <p:sp>
          <p:nvSpPr>
            <p:cNvPr id="129" name="Google Shape;129;p5"/>
            <p:cNvSpPr/>
            <p:nvPr/>
          </p:nvSpPr>
          <p:spPr>
            <a:xfrm flipH="1">
              <a:off x="397188" y="3059375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10800000" flipH="1">
              <a:off x="8568522" y="2343948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3" name="Google Shape;133;p6"/>
          <p:cNvGrpSpPr/>
          <p:nvPr/>
        </p:nvGrpSpPr>
        <p:grpSpPr>
          <a:xfrm>
            <a:off x="-548627" y="1067564"/>
            <a:ext cx="10272056" cy="3464435"/>
            <a:chOff x="-548627" y="1067564"/>
            <a:chExt cx="10272056" cy="3464435"/>
          </a:xfrm>
        </p:grpSpPr>
        <p:grpSp>
          <p:nvGrpSpPr>
            <p:cNvPr id="134" name="Google Shape;134;p6"/>
            <p:cNvGrpSpPr/>
            <p:nvPr/>
          </p:nvGrpSpPr>
          <p:grpSpPr>
            <a:xfrm rot="10800000">
              <a:off x="8626174" y="3434744"/>
              <a:ext cx="1097255" cy="1097255"/>
              <a:chOff x="8735900" y="445925"/>
              <a:chExt cx="822900" cy="822900"/>
            </a:xfrm>
          </p:grpSpPr>
          <p:sp>
            <p:nvSpPr>
              <p:cNvPr id="135" name="Google Shape;135;p6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6" name="Google Shape;136;p6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7" name="Google Shape;137;p6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8" name="Google Shape;138;p6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9" name="Google Shape;139;p6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0" name="Google Shape;140;p6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1" name="Google Shape;141;p6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2" name="Google Shape;142;p6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3" name="Google Shape;143;p6"/>
            <p:cNvGrpSpPr/>
            <p:nvPr/>
          </p:nvGrpSpPr>
          <p:grpSpPr>
            <a:xfrm rot="10800000">
              <a:off x="-548627" y="1067564"/>
              <a:ext cx="1097255" cy="1097255"/>
              <a:chOff x="8735900" y="445925"/>
              <a:chExt cx="822900" cy="822900"/>
            </a:xfrm>
          </p:grpSpPr>
          <p:sp>
            <p:nvSpPr>
              <p:cNvPr id="144" name="Google Shape;144;p6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5" name="Google Shape;145;p6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6" name="Google Shape;146;p6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7" name="Google Shape;147;p6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8" name="Google Shape;148;p6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9" name="Google Shape;149;p6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0" name="Google Shape;150;p6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1" name="Google Shape;151;p6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52" name="Google Shape;152;p6"/>
          <p:cNvGrpSpPr/>
          <p:nvPr/>
        </p:nvGrpSpPr>
        <p:grpSpPr>
          <a:xfrm rot="-5400000">
            <a:off x="412841" y="2168109"/>
            <a:ext cx="274297" cy="32917"/>
            <a:chOff x="3442775" y="4506975"/>
            <a:chExt cx="812250" cy="96900"/>
          </a:xfrm>
        </p:grpSpPr>
        <p:sp>
          <p:nvSpPr>
            <p:cNvPr id="153" name="Google Shape;153;p6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58" name="Google Shape;158;p6"/>
          <p:cNvSpPr/>
          <p:nvPr/>
        </p:nvSpPr>
        <p:spPr>
          <a:xfrm flipH="1">
            <a:off x="8590760" y="3092205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9" name="Google Shape;159;p6"/>
          <p:cNvPicPr preferRelativeResize="0"/>
          <p:nvPr/>
        </p:nvPicPr>
        <p:blipFill rotWithShape="1">
          <a:blip r:embed="rId2">
            <a:alphaModFix/>
          </a:blip>
          <a:srcRect l="25239" r="24663"/>
          <a:stretch/>
        </p:blipFill>
        <p:spPr>
          <a:xfrm rot="10799990" flipH="1">
            <a:off x="-652432" y="4"/>
            <a:ext cx="1732547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6"/>
          <p:cNvPicPr preferRelativeResize="0"/>
          <p:nvPr/>
        </p:nvPicPr>
        <p:blipFill rotWithShape="1">
          <a:blip r:embed="rId3">
            <a:alphaModFix/>
          </a:blip>
          <a:srcRect l="15074" t="23118" r="19923" b="25916"/>
          <a:stretch/>
        </p:blipFill>
        <p:spPr>
          <a:xfrm rot="10262448">
            <a:off x="8171176" y="3738593"/>
            <a:ext cx="2707599" cy="207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"/>
          <p:cNvSpPr>
            <a:spLocks noGrp="1"/>
          </p:cNvSpPr>
          <p:nvPr>
            <p:ph type="pic" idx="2"/>
          </p:nvPr>
        </p:nvSpPr>
        <p:spPr>
          <a:xfrm>
            <a:off x="1794" y="0"/>
            <a:ext cx="3672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7"/>
          <p:cNvSpPr txBox="1">
            <a:spLocks noGrp="1"/>
          </p:cNvSpPr>
          <p:nvPr>
            <p:ph type="title"/>
          </p:nvPr>
        </p:nvSpPr>
        <p:spPr>
          <a:xfrm>
            <a:off x="4555950" y="1280200"/>
            <a:ext cx="3453600" cy="8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7"/>
          <p:cNvSpPr txBox="1">
            <a:spLocks noGrp="1"/>
          </p:cNvSpPr>
          <p:nvPr>
            <p:ph type="subTitle" idx="1"/>
          </p:nvPr>
        </p:nvSpPr>
        <p:spPr>
          <a:xfrm>
            <a:off x="4556600" y="2183300"/>
            <a:ext cx="3452400" cy="16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  <p:pic>
        <p:nvPicPr>
          <p:cNvPr id="165" name="Google Shape;165;p7"/>
          <p:cNvPicPr preferRelativeResize="0"/>
          <p:nvPr/>
        </p:nvPicPr>
        <p:blipFill rotWithShape="1">
          <a:blip r:embed="rId2">
            <a:alphaModFix/>
          </a:blip>
          <a:srcRect l="51169" t="4835" b="80958"/>
          <a:stretch/>
        </p:blipFill>
        <p:spPr>
          <a:xfrm rot="10800000">
            <a:off x="7504687" y="4481698"/>
            <a:ext cx="2329426" cy="6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7"/>
          <p:cNvSpPr/>
          <p:nvPr/>
        </p:nvSpPr>
        <p:spPr>
          <a:xfrm>
            <a:off x="8473500" y="3287975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67" name="Google Shape;167;p7"/>
          <p:cNvGrpSpPr/>
          <p:nvPr/>
        </p:nvGrpSpPr>
        <p:grpSpPr>
          <a:xfrm>
            <a:off x="8732550" y="3610488"/>
            <a:ext cx="822900" cy="822900"/>
            <a:chOff x="8735900" y="445925"/>
            <a:chExt cx="822900" cy="822900"/>
          </a:xfrm>
        </p:grpSpPr>
        <p:sp>
          <p:nvSpPr>
            <p:cNvPr id="168" name="Google Shape;168;p7"/>
            <p:cNvSpPr/>
            <p:nvPr/>
          </p:nvSpPr>
          <p:spPr>
            <a:xfrm>
              <a:off x="8735900" y="445925"/>
              <a:ext cx="822900" cy="822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8778350" y="488375"/>
              <a:ext cx="738000" cy="738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8818100" y="528125"/>
              <a:ext cx="658500" cy="658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8859350" y="569375"/>
              <a:ext cx="576000" cy="57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8900450" y="610475"/>
              <a:ext cx="493800" cy="493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8941550" y="651575"/>
              <a:ext cx="411600" cy="411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8987300" y="697325"/>
              <a:ext cx="320100" cy="320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9033050" y="743075"/>
              <a:ext cx="228600" cy="228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>
            <a:spLocks noGrp="1"/>
          </p:cNvSpPr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178" name="Google Shape;178;p8"/>
          <p:cNvPicPr preferRelativeResize="0"/>
          <p:nvPr/>
        </p:nvPicPr>
        <p:blipFill rotWithShape="1">
          <a:blip r:embed="rId2">
            <a:alphaModFix amt="63000"/>
          </a:blip>
          <a:srcRect l="50780" t="55966" r="5115"/>
          <a:stretch/>
        </p:blipFill>
        <p:spPr>
          <a:xfrm rot="10800000">
            <a:off x="-645987" y="-760175"/>
            <a:ext cx="2928573" cy="285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8"/>
          <p:cNvSpPr/>
          <p:nvPr/>
        </p:nvSpPr>
        <p:spPr>
          <a:xfrm>
            <a:off x="208575" y="2531625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80" name="Google Shape;180;p8"/>
          <p:cNvGrpSpPr/>
          <p:nvPr/>
        </p:nvGrpSpPr>
        <p:grpSpPr>
          <a:xfrm rot="5400000">
            <a:off x="8607564" y="2174292"/>
            <a:ext cx="274297" cy="32917"/>
            <a:chOff x="3442775" y="4506975"/>
            <a:chExt cx="812250" cy="96900"/>
          </a:xfrm>
        </p:grpSpPr>
        <p:sp>
          <p:nvSpPr>
            <p:cNvPr id="181" name="Google Shape;181;p8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86" name="Google Shape;186;p8"/>
          <p:cNvGrpSpPr/>
          <p:nvPr/>
        </p:nvGrpSpPr>
        <p:grpSpPr>
          <a:xfrm>
            <a:off x="-10550" y="1347200"/>
            <a:ext cx="9550777" cy="2386948"/>
            <a:chOff x="-10550" y="1347200"/>
            <a:chExt cx="9550777" cy="2386948"/>
          </a:xfrm>
        </p:grpSpPr>
        <p:grpSp>
          <p:nvGrpSpPr>
            <p:cNvPr id="187" name="Google Shape;187;p8"/>
            <p:cNvGrpSpPr/>
            <p:nvPr/>
          </p:nvGrpSpPr>
          <p:grpSpPr>
            <a:xfrm>
              <a:off x="8442973" y="2636893"/>
              <a:ext cx="1097255" cy="1097255"/>
              <a:chOff x="8735900" y="445925"/>
              <a:chExt cx="822900" cy="822900"/>
            </a:xfrm>
          </p:grpSpPr>
          <p:sp>
            <p:nvSpPr>
              <p:cNvPr id="188" name="Google Shape;188;p8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9" name="Google Shape;189;p8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0" name="Google Shape;190;p8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1" name="Google Shape;191;p8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3" name="Google Shape;193;p8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4" name="Google Shape;194;p8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5" name="Google Shape;195;p8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96" name="Google Shape;196;p8"/>
            <p:cNvGrpSpPr/>
            <p:nvPr/>
          </p:nvGrpSpPr>
          <p:grpSpPr>
            <a:xfrm>
              <a:off x="-10550" y="1347200"/>
              <a:ext cx="822900" cy="822900"/>
              <a:chOff x="8735900" y="445925"/>
              <a:chExt cx="822900" cy="822900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205" name="Google Shape;205;p8"/>
          <p:cNvPicPr preferRelativeResize="0"/>
          <p:nvPr/>
        </p:nvPicPr>
        <p:blipFill rotWithShape="1">
          <a:blip r:embed="rId3">
            <a:alphaModFix/>
          </a:blip>
          <a:srcRect l="13063" t="17894" r="17337" b="24661"/>
          <a:stretch/>
        </p:blipFill>
        <p:spPr>
          <a:xfrm>
            <a:off x="7148575" y="3033775"/>
            <a:ext cx="2701123" cy="217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 txBox="1">
            <a:spLocks noGrp="1"/>
          </p:cNvSpPr>
          <p:nvPr>
            <p:ph type="title"/>
          </p:nvPr>
        </p:nvSpPr>
        <p:spPr>
          <a:xfrm>
            <a:off x="3037500" y="1669325"/>
            <a:ext cx="4443000" cy="11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9"/>
          <p:cNvSpPr txBox="1">
            <a:spLocks noGrp="1"/>
          </p:cNvSpPr>
          <p:nvPr>
            <p:ph type="subTitle" idx="1"/>
          </p:nvPr>
        </p:nvSpPr>
        <p:spPr>
          <a:xfrm>
            <a:off x="3037500" y="2803075"/>
            <a:ext cx="44430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209" name="Google Shape;209;p9"/>
          <p:cNvPicPr preferRelativeResize="0"/>
          <p:nvPr/>
        </p:nvPicPr>
        <p:blipFill rotWithShape="1">
          <a:blip r:embed="rId2">
            <a:alphaModFix amt="58000"/>
          </a:blip>
          <a:srcRect l="2379" r="54204" b="55966"/>
          <a:stretch/>
        </p:blipFill>
        <p:spPr>
          <a:xfrm rot="-6898225">
            <a:off x="7404300" y="3761807"/>
            <a:ext cx="2896877" cy="285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9"/>
          <p:cNvSpPr/>
          <p:nvPr/>
        </p:nvSpPr>
        <p:spPr>
          <a:xfrm>
            <a:off x="7283600" y="4684075"/>
            <a:ext cx="274200" cy="27420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8721644" y="3652482"/>
            <a:ext cx="822982" cy="822982"/>
            <a:chOff x="-423175" y="2918850"/>
            <a:chExt cx="822900" cy="822900"/>
          </a:xfrm>
        </p:grpSpPr>
        <p:sp>
          <p:nvSpPr>
            <p:cNvPr id="212" name="Google Shape;212;p9"/>
            <p:cNvSpPr/>
            <p:nvPr/>
          </p:nvSpPr>
          <p:spPr>
            <a:xfrm>
              <a:off x="-423175" y="2918850"/>
              <a:ext cx="822900" cy="822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-380725" y="2961300"/>
              <a:ext cx="738000" cy="738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-340975" y="3001050"/>
              <a:ext cx="658500" cy="658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-299725" y="3042300"/>
              <a:ext cx="576000" cy="57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-258625" y="3083400"/>
              <a:ext cx="493800" cy="493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-217525" y="3124500"/>
              <a:ext cx="411600" cy="411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-171775" y="3170250"/>
              <a:ext cx="320100" cy="320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-126025" y="3216000"/>
              <a:ext cx="228600" cy="228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" name="Google Shape;220;p9"/>
          <p:cNvGrpSpPr/>
          <p:nvPr/>
        </p:nvGrpSpPr>
        <p:grpSpPr>
          <a:xfrm rot="5400000" flipH="1">
            <a:off x="8507403" y="3204416"/>
            <a:ext cx="274297" cy="32917"/>
            <a:chOff x="3442775" y="4506975"/>
            <a:chExt cx="812250" cy="96900"/>
          </a:xfrm>
        </p:grpSpPr>
        <p:sp>
          <p:nvSpPr>
            <p:cNvPr id="221" name="Google Shape;221;p9"/>
            <p:cNvSpPr/>
            <p:nvPr/>
          </p:nvSpPr>
          <p:spPr>
            <a:xfrm>
              <a:off x="344277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3621613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3800450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3979288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4158125" y="4506975"/>
              <a:ext cx="96900" cy="96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 Medium"/>
              <a:buNone/>
              <a:defRPr sz="3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 Medium"/>
              <a:buNone/>
              <a:defRPr sz="35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1"/>
          <p:cNvSpPr txBox="1">
            <a:spLocks noGrp="1"/>
          </p:cNvSpPr>
          <p:nvPr>
            <p:ph type="ctrTitle"/>
          </p:nvPr>
        </p:nvSpPr>
        <p:spPr>
          <a:xfrm>
            <a:off x="911150" y="1203175"/>
            <a:ext cx="7321800" cy="20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An Automated Approach: Re-engineering and Refactoring Legacy Systems</a:t>
            </a:r>
            <a:endParaRPr sz="4200"/>
          </a:p>
        </p:txBody>
      </p:sp>
      <p:sp>
        <p:nvSpPr>
          <p:cNvPr id="803" name="Google Shape;803;p31"/>
          <p:cNvSpPr txBox="1">
            <a:spLocks noGrp="1"/>
          </p:cNvSpPr>
          <p:nvPr>
            <p:ph type="subTitle" idx="1"/>
          </p:nvPr>
        </p:nvSpPr>
        <p:spPr>
          <a:xfrm>
            <a:off x="2256650" y="3624500"/>
            <a:ext cx="4630800" cy="893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Farouq Haider 20P-0091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Adda Hussain Qazi 20P-0488</a:t>
            </a:r>
            <a:br>
              <a:rPr lang="en">
                <a:latin typeface="DM Sans"/>
                <a:ea typeface="DM Sans"/>
                <a:cs typeface="DM Sans"/>
                <a:sym typeface="DM Sans"/>
              </a:rPr>
            </a:br>
            <a:r>
              <a:rPr lang="en">
                <a:latin typeface="DM Sans"/>
                <a:ea typeface="DM Sans"/>
                <a:cs typeface="DM Sans"/>
                <a:sym typeface="DM Sans"/>
              </a:rPr>
              <a:t>Aabideen 20P-0006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40"/>
          <p:cNvSpPr txBox="1">
            <a:spLocks noGrp="1"/>
          </p:cNvSpPr>
          <p:nvPr>
            <p:ph type="title"/>
          </p:nvPr>
        </p:nvSpPr>
        <p:spPr>
          <a:xfrm>
            <a:off x="2702100" y="1352275"/>
            <a:ext cx="3739800" cy="11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Refactoring at Scale?</a:t>
            </a:r>
            <a:endParaRPr sz="3000" dirty="0"/>
          </a:p>
        </p:txBody>
      </p:sp>
      <p:sp>
        <p:nvSpPr>
          <p:cNvPr id="879" name="Google Shape;879;p40"/>
          <p:cNvSpPr txBox="1">
            <a:spLocks noGrp="1"/>
          </p:cNvSpPr>
          <p:nvPr>
            <p:ph type="title"/>
          </p:nvPr>
        </p:nvSpPr>
        <p:spPr>
          <a:xfrm>
            <a:off x="2300550" y="2667900"/>
            <a:ext cx="4542900" cy="11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DM Sans"/>
                <a:ea typeface="DM Sans"/>
                <a:cs typeface="DM Sans"/>
                <a:sym typeface="DM Sans"/>
              </a:rPr>
              <a:t>refactoring at scale as restructuring software for a system-specific business goal.</a:t>
            </a:r>
            <a:endParaRPr sz="2000"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DM Sans"/>
                <a:ea typeface="DM Sans"/>
                <a:cs typeface="DM Sans"/>
                <a:sym typeface="DM Sans"/>
              </a:rPr>
              <a:t>(to support system evolution)</a:t>
            </a:r>
            <a:endParaRPr sz="20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80" name="Google Shape;880;p40"/>
          <p:cNvSpPr txBox="1">
            <a:spLocks noGrp="1"/>
          </p:cNvSpPr>
          <p:nvPr>
            <p:ph type="title"/>
          </p:nvPr>
        </p:nvSpPr>
        <p:spPr>
          <a:xfrm>
            <a:off x="2790900" y="3831125"/>
            <a:ext cx="3562200" cy="8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DM Sans Light"/>
                <a:ea typeface="DM Sans Light"/>
                <a:cs typeface="DM Sans Light"/>
                <a:sym typeface="DM Sans Light"/>
              </a:rPr>
              <a:t>Functional + Architectural Change</a:t>
            </a:r>
            <a:endParaRPr sz="1600" dirty="0">
              <a:latin typeface="DM Sans Light"/>
              <a:ea typeface="DM Sans Light"/>
              <a:cs typeface="DM Sans Light"/>
              <a:sym typeface="DM Sans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9" grpId="0"/>
      <p:bldP spid="88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41"/>
          <p:cNvSpPr txBox="1">
            <a:spLocks noGrp="1"/>
          </p:cNvSpPr>
          <p:nvPr>
            <p:ph type="title"/>
          </p:nvPr>
        </p:nvSpPr>
        <p:spPr>
          <a:xfrm>
            <a:off x="1634650" y="1307100"/>
            <a:ext cx="6071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of the Trade</a:t>
            </a: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42"/>
          <p:cNvSpPr txBox="1"/>
          <p:nvPr/>
        </p:nvSpPr>
        <p:spPr>
          <a:xfrm>
            <a:off x="1119411" y="1719064"/>
            <a:ext cx="734700" cy="731400"/>
          </a:xfrm>
          <a:prstGeom prst="rect">
            <a:avLst/>
          </a:prstGeom>
          <a:solidFill>
            <a:srgbClr val="B0CDE9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891" name="Google Shape;891;p42"/>
          <p:cNvSpPr txBox="1"/>
          <p:nvPr/>
        </p:nvSpPr>
        <p:spPr>
          <a:xfrm>
            <a:off x="5042183" y="1719064"/>
            <a:ext cx="734700" cy="731400"/>
          </a:xfrm>
          <a:prstGeom prst="rect">
            <a:avLst/>
          </a:prstGeom>
          <a:solidFill>
            <a:srgbClr val="B0CDE9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892" name="Google Shape;892;p42"/>
          <p:cNvSpPr txBox="1"/>
          <p:nvPr/>
        </p:nvSpPr>
        <p:spPr>
          <a:xfrm>
            <a:off x="3085320" y="2633464"/>
            <a:ext cx="734700" cy="731400"/>
          </a:xfrm>
          <a:prstGeom prst="rect">
            <a:avLst/>
          </a:prstGeom>
          <a:solidFill>
            <a:srgbClr val="B0CDE9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893" name="Google Shape;893;p42"/>
          <p:cNvSpPr txBox="1"/>
          <p:nvPr/>
        </p:nvSpPr>
        <p:spPr>
          <a:xfrm>
            <a:off x="7008096" y="2633464"/>
            <a:ext cx="734700" cy="731400"/>
          </a:xfrm>
          <a:prstGeom prst="rect">
            <a:avLst/>
          </a:prstGeom>
          <a:solidFill>
            <a:srgbClr val="B0CDE9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cxnSp>
        <p:nvCxnSpPr>
          <p:cNvPr id="894" name="Google Shape;894;p42"/>
          <p:cNvCxnSpPr>
            <a:stCxn id="890" idx="0"/>
            <a:endCxn id="892" idx="0"/>
          </p:cNvCxnSpPr>
          <p:nvPr/>
        </p:nvCxnSpPr>
        <p:spPr>
          <a:xfrm rot="-5400000" flipH="1">
            <a:off x="2012511" y="1193314"/>
            <a:ext cx="914400" cy="1965900"/>
          </a:xfrm>
          <a:prstGeom prst="bentConnector3">
            <a:avLst>
              <a:gd name="adj1" fmla="val -26042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5" name="Google Shape;895;p42"/>
          <p:cNvCxnSpPr>
            <a:stCxn id="892" idx="0"/>
            <a:endCxn id="891" idx="0"/>
          </p:cNvCxnSpPr>
          <p:nvPr/>
        </p:nvCxnSpPr>
        <p:spPr>
          <a:xfrm rot="-5400000">
            <a:off x="3973920" y="1197814"/>
            <a:ext cx="914400" cy="1956900"/>
          </a:xfrm>
          <a:prstGeom prst="bentConnector3">
            <a:avLst>
              <a:gd name="adj1" fmla="val 126042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6" name="Google Shape;896;p42"/>
          <p:cNvCxnSpPr>
            <a:stCxn id="891" idx="0"/>
            <a:endCxn id="893" idx="0"/>
          </p:cNvCxnSpPr>
          <p:nvPr/>
        </p:nvCxnSpPr>
        <p:spPr>
          <a:xfrm rot="-5400000" flipH="1">
            <a:off x="5935283" y="1193314"/>
            <a:ext cx="914400" cy="1965900"/>
          </a:xfrm>
          <a:prstGeom prst="bentConnector3">
            <a:avLst>
              <a:gd name="adj1" fmla="val -26042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7" name="Google Shape;897;p42"/>
          <p:cNvGrpSpPr/>
          <p:nvPr/>
        </p:nvGrpSpPr>
        <p:grpSpPr>
          <a:xfrm>
            <a:off x="1199133" y="1795558"/>
            <a:ext cx="575231" cy="578436"/>
            <a:chOff x="1819576" y="1511679"/>
            <a:chExt cx="352103" cy="352103"/>
          </a:xfrm>
        </p:grpSpPr>
        <p:sp>
          <p:nvSpPr>
            <p:cNvPr id="898" name="Google Shape;898;p42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2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2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2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2" name="Google Shape;902;p42"/>
          <p:cNvSpPr txBox="1"/>
          <p:nvPr/>
        </p:nvSpPr>
        <p:spPr>
          <a:xfrm>
            <a:off x="918325" y="2576450"/>
            <a:ext cx="15954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SonarQube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903" name="Google Shape;903;p42"/>
          <p:cNvSpPr txBox="1"/>
          <p:nvPr/>
        </p:nvSpPr>
        <p:spPr>
          <a:xfrm>
            <a:off x="2914675" y="3574625"/>
            <a:ext cx="1303500" cy="3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Understand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904" name="Google Shape;904;p42"/>
          <p:cNvSpPr txBox="1"/>
          <p:nvPr/>
        </p:nvSpPr>
        <p:spPr>
          <a:xfrm>
            <a:off x="5042175" y="2617550"/>
            <a:ext cx="12564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Lattix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905" name="Google Shape;905;p42"/>
          <p:cNvSpPr txBox="1"/>
          <p:nvPr/>
        </p:nvSpPr>
        <p:spPr>
          <a:xfrm>
            <a:off x="6907350" y="3539400"/>
            <a:ext cx="11979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NDepend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grpSp>
        <p:nvGrpSpPr>
          <p:cNvPr id="906" name="Google Shape;906;p42"/>
          <p:cNvGrpSpPr/>
          <p:nvPr/>
        </p:nvGrpSpPr>
        <p:grpSpPr>
          <a:xfrm>
            <a:off x="3165058" y="2709958"/>
            <a:ext cx="575231" cy="578436"/>
            <a:chOff x="1819576" y="1511679"/>
            <a:chExt cx="352103" cy="352103"/>
          </a:xfrm>
        </p:grpSpPr>
        <p:sp>
          <p:nvSpPr>
            <p:cNvPr id="907" name="Google Shape;907;p42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" name="Google Shape;911;p42"/>
          <p:cNvGrpSpPr/>
          <p:nvPr/>
        </p:nvGrpSpPr>
        <p:grpSpPr>
          <a:xfrm>
            <a:off x="5121908" y="1795558"/>
            <a:ext cx="575231" cy="578436"/>
            <a:chOff x="1819576" y="1511679"/>
            <a:chExt cx="352103" cy="352103"/>
          </a:xfrm>
        </p:grpSpPr>
        <p:sp>
          <p:nvSpPr>
            <p:cNvPr id="912" name="Google Shape;912;p42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42"/>
          <p:cNvGrpSpPr/>
          <p:nvPr/>
        </p:nvGrpSpPr>
        <p:grpSpPr>
          <a:xfrm>
            <a:off x="7087833" y="2709958"/>
            <a:ext cx="575231" cy="578436"/>
            <a:chOff x="1819576" y="1511679"/>
            <a:chExt cx="352103" cy="352103"/>
          </a:xfrm>
        </p:grpSpPr>
        <p:sp>
          <p:nvSpPr>
            <p:cNvPr id="917" name="Google Shape;917;p42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" name="Google Shape;921;p42"/>
          <p:cNvSpPr txBox="1"/>
          <p:nvPr/>
        </p:nvSpPr>
        <p:spPr>
          <a:xfrm>
            <a:off x="796675" y="2633475"/>
            <a:ext cx="15954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Bugs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Security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Vulnerability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Code Smells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922" name="Google Shape;922;p42"/>
          <p:cNvSpPr txBox="1"/>
          <p:nvPr/>
        </p:nvSpPr>
        <p:spPr>
          <a:xfrm>
            <a:off x="4903975" y="2700200"/>
            <a:ext cx="21297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Architecture Analysis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Large-Scale Softwares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Structural Dependency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Codebase Optimization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923" name="Google Shape;923;p42"/>
          <p:cNvSpPr txBox="1"/>
          <p:nvPr/>
        </p:nvSpPr>
        <p:spPr>
          <a:xfrm>
            <a:off x="2808025" y="3642300"/>
            <a:ext cx="18891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Metric Generation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Flow Graph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Code Navigation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924" name="Google Shape;924;p42"/>
          <p:cNvSpPr txBox="1"/>
          <p:nvPr/>
        </p:nvSpPr>
        <p:spPr>
          <a:xfrm>
            <a:off x="6754950" y="3586925"/>
            <a:ext cx="21297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Code Metrics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Code Dependency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Improve Quality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</a:pPr>
            <a:r>
              <a:rPr lang="en"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Improve Maintainability</a:t>
            </a:r>
            <a:endParaRPr sz="10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3"/>
          <p:cNvSpPr txBox="1"/>
          <p:nvPr/>
        </p:nvSpPr>
        <p:spPr>
          <a:xfrm>
            <a:off x="2507850" y="1990650"/>
            <a:ext cx="4128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Have high noise and false alarm rate.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30" name="Google Shape;930;p43"/>
          <p:cNvSpPr txBox="1"/>
          <p:nvPr/>
        </p:nvSpPr>
        <p:spPr>
          <a:xfrm>
            <a:off x="2507850" y="2371650"/>
            <a:ext cx="4128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DM Sans"/>
                <a:ea typeface="DM Sans"/>
                <a:cs typeface="DM Sans"/>
                <a:sym typeface="DM Sans"/>
              </a:rPr>
              <a:t>Why?</a:t>
            </a:r>
            <a:endParaRPr sz="2000" b="1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44"/>
          <p:cNvSpPr txBox="1"/>
          <p:nvPr/>
        </p:nvSpPr>
        <p:spPr>
          <a:xfrm>
            <a:off x="1945650" y="1554425"/>
            <a:ext cx="52527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DM Sans"/>
                <a:ea typeface="DM Sans"/>
                <a:cs typeface="DM Sans"/>
                <a:sym typeface="DM Sans"/>
              </a:rPr>
              <a:t>Identify structural couplings and generate warnings </a:t>
            </a:r>
            <a:r>
              <a:rPr lang="en" sz="2000" b="1" u="sng">
                <a:latin typeface="DM Sans"/>
                <a:ea typeface="DM Sans"/>
                <a:cs typeface="DM Sans"/>
                <a:sym typeface="DM Sans"/>
              </a:rPr>
              <a:t>based on metrics and heuristic thresholds</a:t>
            </a:r>
            <a:endParaRPr sz="2000" b="1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36" name="Google Shape;936;p44"/>
          <p:cNvSpPr txBox="1"/>
          <p:nvPr/>
        </p:nvSpPr>
        <p:spPr>
          <a:xfrm>
            <a:off x="2730825" y="28810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44"/>
          <p:cNvSpPr txBox="1"/>
          <p:nvPr/>
        </p:nvSpPr>
        <p:spPr>
          <a:xfrm>
            <a:off x="1945800" y="2684500"/>
            <a:ext cx="5252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i="1">
                <a:latin typeface="DM Sans"/>
                <a:ea typeface="DM Sans"/>
                <a:cs typeface="DM Sans"/>
                <a:sym typeface="DM Sans"/>
              </a:rPr>
              <a:t>But do not assess how changes can impact a specific objective.</a:t>
            </a:r>
            <a:endParaRPr sz="2300" i="1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45"/>
          <p:cNvSpPr txBox="1"/>
          <p:nvPr/>
        </p:nvSpPr>
        <p:spPr>
          <a:xfrm>
            <a:off x="1945650" y="2171550"/>
            <a:ext cx="5252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DM Sans"/>
                <a:ea typeface="DM Sans"/>
                <a:cs typeface="DM Sans"/>
                <a:sym typeface="DM Sans"/>
              </a:rPr>
              <a:t>Frame refactoring selection</a:t>
            </a:r>
            <a:endParaRPr sz="2000" b="1"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DM Sans"/>
                <a:ea typeface="DM Sans"/>
                <a:cs typeface="DM Sans"/>
                <a:sym typeface="DM Sans"/>
              </a:rPr>
              <a:t>as an optimization problem</a:t>
            </a:r>
            <a:endParaRPr sz="2000" b="1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43" name="Google Shape;943;p45"/>
          <p:cNvSpPr txBox="1"/>
          <p:nvPr/>
        </p:nvSpPr>
        <p:spPr>
          <a:xfrm>
            <a:off x="2730825" y="28810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46"/>
          <p:cNvSpPr txBox="1">
            <a:spLocks noGrp="1"/>
          </p:cNvSpPr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47"/>
          <p:cNvSpPr txBox="1"/>
          <p:nvPr/>
        </p:nvSpPr>
        <p:spPr>
          <a:xfrm>
            <a:off x="2372600" y="1226000"/>
            <a:ext cx="4135500" cy="25014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Automation scope</a:t>
            </a:r>
            <a:endParaRPr sz="1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Choosing solutions</a:t>
            </a:r>
            <a:endParaRPr sz="1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Representations</a:t>
            </a:r>
            <a:endParaRPr sz="1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Balancing theory and practice</a:t>
            </a:r>
            <a:endParaRPr sz="1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Adaptability.</a:t>
            </a:r>
            <a:endParaRPr sz="1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Char char="●"/>
            </a:pP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Workflow changes</a:t>
            </a:r>
            <a:endParaRPr sz="1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4" name="Google Shape;954;p47"/>
          <p:cNvSpPr/>
          <p:nvPr/>
        </p:nvSpPr>
        <p:spPr>
          <a:xfrm rot="10800000" flipH="1">
            <a:off x="3279450" y="3727400"/>
            <a:ext cx="2321800" cy="474000"/>
          </a:xfrm>
          <a:prstGeom prst="flowChartManualOperation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48"/>
          <p:cNvSpPr txBox="1">
            <a:spLocks noGrp="1"/>
          </p:cNvSpPr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49"/>
          <p:cNvSpPr txBox="1">
            <a:spLocks noGrp="1"/>
          </p:cNvSpPr>
          <p:nvPr>
            <p:ph type="title"/>
          </p:nvPr>
        </p:nvSpPr>
        <p:spPr>
          <a:xfrm>
            <a:off x="1424400" y="1813150"/>
            <a:ext cx="6295200" cy="13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latin typeface="DM Sans"/>
                <a:ea typeface="DM Sans"/>
                <a:cs typeface="DM Sans"/>
                <a:sym typeface="DM Sans"/>
              </a:rPr>
              <a:t>F</a:t>
            </a:r>
            <a:r>
              <a:rPr lang="en" sz="3100"/>
              <a:t>eature Isolation</a:t>
            </a:r>
            <a:endParaRPr sz="31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i="1"/>
              <a:t> </a:t>
            </a:r>
            <a:r>
              <a:rPr lang="en" sz="3000" i="1"/>
              <a:t>“</a:t>
            </a:r>
            <a:r>
              <a:rPr lang="en" sz="2500"/>
              <a:t>Developing an approach to specify the feature that a developer would like to isolate</a:t>
            </a:r>
            <a:r>
              <a:rPr lang="en" sz="2500" i="1"/>
              <a:t>”</a:t>
            </a:r>
            <a:endParaRPr sz="2500" i="1"/>
          </a:p>
        </p:txBody>
      </p:sp>
      <p:pic>
        <p:nvPicPr>
          <p:cNvPr id="965" name="Google Shape;965;p49"/>
          <p:cNvPicPr preferRelativeResize="0"/>
          <p:nvPr/>
        </p:nvPicPr>
        <p:blipFill rotWithShape="1">
          <a:blip r:embed="rId3">
            <a:alphaModFix/>
          </a:blip>
          <a:srcRect l="13851" t="18885" r="14190" b="15033"/>
          <a:stretch/>
        </p:blipFill>
        <p:spPr>
          <a:xfrm rot="8">
            <a:off x="6466600" y="3515903"/>
            <a:ext cx="2229550" cy="1999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09" name="Google Shape;809;p32"/>
          <p:cNvSpPr txBox="1">
            <a:spLocks noGrp="1"/>
          </p:cNvSpPr>
          <p:nvPr>
            <p:ph type="title" idx="2"/>
          </p:nvPr>
        </p:nvSpPr>
        <p:spPr>
          <a:xfrm>
            <a:off x="1827210" y="1443770"/>
            <a:ext cx="7347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10" name="Google Shape;810;p32"/>
          <p:cNvSpPr txBox="1">
            <a:spLocks noGrp="1"/>
          </p:cNvSpPr>
          <p:nvPr>
            <p:ph type="title" idx="3"/>
          </p:nvPr>
        </p:nvSpPr>
        <p:spPr>
          <a:xfrm>
            <a:off x="1827210" y="2964241"/>
            <a:ext cx="7347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11" name="Google Shape;811;p32"/>
          <p:cNvSpPr txBox="1">
            <a:spLocks noGrp="1"/>
          </p:cNvSpPr>
          <p:nvPr>
            <p:ph type="title" idx="4"/>
          </p:nvPr>
        </p:nvSpPr>
        <p:spPr>
          <a:xfrm>
            <a:off x="4204650" y="1443770"/>
            <a:ext cx="7347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12" name="Google Shape;812;p32"/>
          <p:cNvSpPr txBox="1">
            <a:spLocks noGrp="1"/>
          </p:cNvSpPr>
          <p:nvPr>
            <p:ph type="title" idx="5"/>
          </p:nvPr>
        </p:nvSpPr>
        <p:spPr>
          <a:xfrm>
            <a:off x="4204650" y="2964241"/>
            <a:ext cx="7347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813" name="Google Shape;813;p32"/>
          <p:cNvSpPr txBox="1">
            <a:spLocks noGrp="1"/>
          </p:cNvSpPr>
          <p:nvPr>
            <p:ph type="title" idx="6"/>
          </p:nvPr>
        </p:nvSpPr>
        <p:spPr>
          <a:xfrm>
            <a:off x="6582090" y="1443770"/>
            <a:ext cx="7347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14" name="Google Shape;814;p32"/>
          <p:cNvSpPr txBox="1">
            <a:spLocks noGrp="1"/>
          </p:cNvSpPr>
          <p:nvPr>
            <p:ph type="title" idx="7"/>
          </p:nvPr>
        </p:nvSpPr>
        <p:spPr>
          <a:xfrm>
            <a:off x="6582090" y="2964241"/>
            <a:ext cx="7347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815" name="Google Shape;815;p32"/>
          <p:cNvSpPr txBox="1">
            <a:spLocks noGrp="1"/>
          </p:cNvSpPr>
          <p:nvPr>
            <p:ph type="subTitle" idx="1"/>
          </p:nvPr>
        </p:nvSpPr>
        <p:spPr>
          <a:xfrm>
            <a:off x="1212510" y="2243039"/>
            <a:ext cx="1964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Introduction</a:t>
            </a:r>
            <a:endParaRPr sz="1600"/>
          </a:p>
        </p:txBody>
      </p:sp>
      <p:sp>
        <p:nvSpPr>
          <p:cNvPr id="816" name="Google Shape;816;p32"/>
          <p:cNvSpPr txBox="1">
            <a:spLocks noGrp="1"/>
          </p:cNvSpPr>
          <p:nvPr>
            <p:ph type="subTitle" idx="8"/>
          </p:nvPr>
        </p:nvSpPr>
        <p:spPr>
          <a:xfrm>
            <a:off x="3382800" y="2243025"/>
            <a:ext cx="2377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What is Refactoring?</a:t>
            </a:r>
            <a:endParaRPr sz="1600"/>
          </a:p>
        </p:txBody>
      </p:sp>
      <p:sp>
        <p:nvSpPr>
          <p:cNvPr id="817" name="Google Shape;817;p32"/>
          <p:cNvSpPr txBox="1">
            <a:spLocks noGrp="1"/>
          </p:cNvSpPr>
          <p:nvPr>
            <p:ph type="subTitle" idx="9"/>
          </p:nvPr>
        </p:nvSpPr>
        <p:spPr>
          <a:xfrm>
            <a:off x="5966490" y="2243032"/>
            <a:ext cx="196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Tools of the Trade</a:t>
            </a:r>
            <a:endParaRPr sz="1600"/>
          </a:p>
        </p:txBody>
      </p:sp>
      <p:sp>
        <p:nvSpPr>
          <p:cNvPr id="818" name="Google Shape;818;p32"/>
          <p:cNvSpPr txBox="1">
            <a:spLocks noGrp="1"/>
          </p:cNvSpPr>
          <p:nvPr>
            <p:ph type="subTitle" idx="13"/>
          </p:nvPr>
        </p:nvSpPr>
        <p:spPr>
          <a:xfrm>
            <a:off x="1212510" y="3763566"/>
            <a:ext cx="1964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Challenges</a:t>
            </a:r>
            <a:endParaRPr sz="1600"/>
          </a:p>
        </p:txBody>
      </p:sp>
      <p:sp>
        <p:nvSpPr>
          <p:cNvPr id="819" name="Google Shape;819;p32"/>
          <p:cNvSpPr txBox="1">
            <a:spLocks noGrp="1"/>
          </p:cNvSpPr>
          <p:nvPr>
            <p:ph type="subTitle" idx="14"/>
          </p:nvPr>
        </p:nvSpPr>
        <p:spPr>
          <a:xfrm>
            <a:off x="3589050" y="3763571"/>
            <a:ext cx="196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Solution</a:t>
            </a:r>
            <a:endParaRPr sz="1600"/>
          </a:p>
        </p:txBody>
      </p:sp>
      <p:sp>
        <p:nvSpPr>
          <p:cNvPr id="820" name="Google Shape;820;p32"/>
          <p:cNvSpPr txBox="1">
            <a:spLocks noGrp="1"/>
          </p:cNvSpPr>
          <p:nvPr>
            <p:ph type="subTitle" idx="15"/>
          </p:nvPr>
        </p:nvSpPr>
        <p:spPr>
          <a:xfrm>
            <a:off x="6095665" y="3763571"/>
            <a:ext cx="196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Conclusion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0" name="Google Shape;970;p50"/>
          <p:cNvPicPr preferRelativeResize="0"/>
          <p:nvPr/>
        </p:nvPicPr>
        <p:blipFill rotWithShape="1">
          <a:blip r:embed="rId3">
            <a:alphaModFix/>
          </a:blip>
          <a:srcRect l="13851" t="18885" r="14190" b="15033"/>
          <a:stretch/>
        </p:blipFill>
        <p:spPr>
          <a:xfrm rot="1532723">
            <a:off x="-880849" y="3104341"/>
            <a:ext cx="2976747" cy="2669619"/>
          </a:xfrm>
          <a:prstGeom prst="rect">
            <a:avLst/>
          </a:prstGeom>
          <a:noFill/>
          <a:ln>
            <a:noFill/>
          </a:ln>
        </p:spPr>
      </p:pic>
      <p:sp>
        <p:nvSpPr>
          <p:cNvPr id="971" name="Google Shape;971;p50"/>
          <p:cNvSpPr txBox="1"/>
          <p:nvPr/>
        </p:nvSpPr>
        <p:spPr>
          <a:xfrm>
            <a:off x="2045675" y="1679400"/>
            <a:ext cx="5824500" cy="17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Feature isolation is the process of separating specific features within a software system from the rest of the codebase. This separation enhances modularity, making the code more maintainable and adaptable, a goal often achieved through refactoring.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51"/>
          <p:cNvSpPr txBox="1">
            <a:spLocks noGrp="1"/>
          </p:cNvSpPr>
          <p:nvPr>
            <p:ph type="title"/>
          </p:nvPr>
        </p:nvSpPr>
        <p:spPr>
          <a:xfrm>
            <a:off x="1728600" y="1096875"/>
            <a:ext cx="5448900" cy="563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lang="en" sz="3100"/>
              <a:t>ommon industry scenarios</a:t>
            </a:r>
            <a:endParaRPr sz="3100"/>
          </a:p>
        </p:txBody>
      </p:sp>
      <p:pic>
        <p:nvPicPr>
          <p:cNvPr id="977" name="Google Shape;977;p51"/>
          <p:cNvPicPr preferRelativeResize="0"/>
          <p:nvPr/>
        </p:nvPicPr>
        <p:blipFill rotWithShape="1">
          <a:blip r:embed="rId3">
            <a:alphaModFix/>
          </a:blip>
          <a:srcRect l="13851" t="18885" r="14190" b="15033"/>
          <a:stretch/>
        </p:blipFill>
        <p:spPr>
          <a:xfrm rot="9">
            <a:off x="6820150" y="3832978"/>
            <a:ext cx="1875999" cy="1682445"/>
          </a:xfrm>
          <a:prstGeom prst="rect">
            <a:avLst/>
          </a:prstGeom>
          <a:noFill/>
          <a:ln>
            <a:noFill/>
          </a:ln>
        </p:spPr>
      </p:pic>
      <p:sp>
        <p:nvSpPr>
          <p:cNvPr id="978" name="Google Shape;978;p51"/>
          <p:cNvSpPr txBox="1"/>
          <p:nvPr/>
        </p:nvSpPr>
        <p:spPr>
          <a:xfrm>
            <a:off x="2010450" y="1896825"/>
            <a:ext cx="4885200" cy="15957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Char char="●"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Breaks down monolithic systems into microservices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Char char="●"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Extracts reusable features from codebases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Char char="●"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Replacing a feature with an improved or less proprietary option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52"/>
          <p:cNvSpPr txBox="1">
            <a:spLocks noGrp="1"/>
          </p:cNvSpPr>
          <p:nvPr>
            <p:ph type="title"/>
          </p:nvPr>
        </p:nvSpPr>
        <p:spPr>
          <a:xfrm>
            <a:off x="1657350" y="1977525"/>
            <a:ext cx="5829300" cy="9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lang="en" sz="3100"/>
              <a:t>chieving Feature Isolation: Our Approach</a:t>
            </a:r>
            <a:endParaRPr sz="3100"/>
          </a:p>
        </p:txBody>
      </p:sp>
      <p:pic>
        <p:nvPicPr>
          <p:cNvPr id="984" name="Google Shape;984;p52"/>
          <p:cNvPicPr preferRelativeResize="0"/>
          <p:nvPr/>
        </p:nvPicPr>
        <p:blipFill rotWithShape="1">
          <a:blip r:embed="rId3">
            <a:alphaModFix/>
          </a:blip>
          <a:srcRect l="13851" t="18885" r="14190" b="15033"/>
          <a:stretch/>
        </p:blipFill>
        <p:spPr>
          <a:xfrm rot="8">
            <a:off x="6440425" y="3492428"/>
            <a:ext cx="2255724" cy="2022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Google Shape;989;p53"/>
          <p:cNvPicPr preferRelativeResize="0"/>
          <p:nvPr/>
        </p:nvPicPr>
        <p:blipFill rotWithShape="1">
          <a:blip r:embed="rId3">
            <a:alphaModFix/>
          </a:blip>
          <a:srcRect l="13851" t="18885" r="14190" b="15033"/>
          <a:stretch/>
        </p:blipFill>
        <p:spPr>
          <a:xfrm rot="1532723">
            <a:off x="-880849" y="3104341"/>
            <a:ext cx="2976747" cy="2669619"/>
          </a:xfrm>
          <a:prstGeom prst="rect">
            <a:avLst/>
          </a:prstGeom>
          <a:noFill/>
          <a:ln>
            <a:noFill/>
          </a:ln>
        </p:spPr>
      </p:pic>
      <p:sp>
        <p:nvSpPr>
          <p:cNvPr id="990" name="Google Shape;990;p53"/>
          <p:cNvSpPr txBox="1"/>
          <p:nvPr/>
        </p:nvSpPr>
        <p:spPr>
          <a:xfrm>
            <a:off x="2080900" y="1719200"/>
            <a:ext cx="5824500" cy="17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Char char="●"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Developing an approach to specify the feature that a developer would like to isolate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Char char="●"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Creating a viable representation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Char char="●"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Creating a catalog of formalized refactorings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Char char="●"/>
            </a:pPr>
            <a:r>
              <a:rPr lang="en"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Developing a refactoring recommendation engine by applying search-based software engineering</a:t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54"/>
          <p:cNvSpPr txBox="1">
            <a:spLocks noGrp="1"/>
          </p:cNvSpPr>
          <p:nvPr>
            <p:ph type="title"/>
          </p:nvPr>
        </p:nvSpPr>
        <p:spPr>
          <a:xfrm>
            <a:off x="1410750" y="1479650"/>
            <a:ext cx="5829300" cy="168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latin typeface="DM Sans"/>
                <a:ea typeface="DM Sans"/>
                <a:cs typeface="DM Sans"/>
                <a:sym typeface="DM Sans"/>
              </a:rPr>
              <a:t>V</a:t>
            </a:r>
            <a:r>
              <a:rPr lang="en" sz="3100"/>
              <a:t>isualization of Feature Isolation Progress through Refactoring</a:t>
            </a:r>
            <a:endParaRPr sz="3100"/>
          </a:p>
        </p:txBody>
      </p:sp>
      <p:pic>
        <p:nvPicPr>
          <p:cNvPr id="996" name="Google Shape;996;p54"/>
          <p:cNvPicPr preferRelativeResize="0"/>
          <p:nvPr/>
        </p:nvPicPr>
        <p:blipFill rotWithShape="1">
          <a:blip r:embed="rId3">
            <a:alphaModFix/>
          </a:blip>
          <a:srcRect l="13851" t="18885" r="14190" b="15033"/>
          <a:stretch/>
        </p:blipFill>
        <p:spPr>
          <a:xfrm rot="7">
            <a:off x="6170675" y="3250503"/>
            <a:ext cx="2525476" cy="2264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5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Reducing problematic couplings by applying refactorings</a:t>
            </a:r>
            <a:endParaRPr sz="2100"/>
          </a:p>
        </p:txBody>
      </p:sp>
      <p:pic>
        <p:nvPicPr>
          <p:cNvPr id="1002" name="Google Shape;100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675" y="1108625"/>
            <a:ext cx="6109099" cy="3569925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7" name="Google Shape;1007;p56"/>
          <p:cNvPicPr preferRelativeResize="0"/>
          <p:nvPr/>
        </p:nvPicPr>
        <p:blipFill rotWithShape="1">
          <a:blip r:embed="rId3">
            <a:alphaModFix/>
          </a:blip>
          <a:srcRect l="74664" t="-30000" r="-51812" b="29999"/>
          <a:stretch/>
        </p:blipFill>
        <p:spPr>
          <a:xfrm>
            <a:off x="5404200" y="1296450"/>
            <a:ext cx="2588926" cy="2046776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008" name="Google Shape;1008;p56"/>
          <p:cNvGrpSpPr/>
          <p:nvPr/>
        </p:nvGrpSpPr>
        <p:grpSpPr>
          <a:xfrm>
            <a:off x="4053739" y="674037"/>
            <a:ext cx="4391993" cy="3440813"/>
            <a:chOff x="4820713" y="1112050"/>
            <a:chExt cx="3261300" cy="2919407"/>
          </a:xfrm>
        </p:grpSpPr>
        <p:sp>
          <p:nvSpPr>
            <p:cNvPr id="1009" name="Google Shape;1009;p56"/>
            <p:cNvSpPr/>
            <p:nvPr/>
          </p:nvSpPr>
          <p:spPr>
            <a:xfrm rot="10800000" flipH="1">
              <a:off x="5590547" y="3629285"/>
              <a:ext cx="1724066" cy="402172"/>
            </a:xfrm>
            <a:prstGeom prst="flowChartManualOperation">
              <a:avLst/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0" name="Google Shape;1010;p56"/>
            <p:cNvSpPr/>
            <p:nvPr/>
          </p:nvSpPr>
          <p:spPr>
            <a:xfrm>
              <a:off x="4820713" y="1112050"/>
              <a:ext cx="3261300" cy="2566500"/>
            </a:xfrm>
            <a:prstGeom prst="rect">
              <a:avLst/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011" name="Google Shape;1011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9875" y="814975"/>
            <a:ext cx="4036849" cy="277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2" name="Google Shape;1012;p56"/>
          <p:cNvSpPr txBox="1"/>
          <p:nvPr/>
        </p:nvSpPr>
        <p:spPr>
          <a:xfrm>
            <a:off x="894825" y="1419738"/>
            <a:ext cx="2642100" cy="19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By applying refactorings such as </a:t>
            </a:r>
            <a:r>
              <a:rPr lang="en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E</a:t>
            </a:r>
            <a:r>
              <a:rPr lang="en" u="sng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xtract Class or Extract Interface</a:t>
            </a:r>
            <a:r>
              <a:rPr lang="en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, developers can effectively break down large, tightly coupled components into smaller, more modular ones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57"/>
          <p:cNvSpPr txBox="1"/>
          <p:nvPr/>
        </p:nvSpPr>
        <p:spPr>
          <a:xfrm>
            <a:off x="2916150" y="1978650"/>
            <a:ext cx="3311700" cy="11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Thanks!</a:t>
            </a:r>
            <a:endParaRPr sz="6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18" name="Google Shape;1018;p57"/>
          <p:cNvGrpSpPr/>
          <p:nvPr/>
        </p:nvGrpSpPr>
        <p:grpSpPr>
          <a:xfrm>
            <a:off x="6538650" y="1702719"/>
            <a:ext cx="2605348" cy="3006236"/>
            <a:chOff x="1212675" y="618388"/>
            <a:chExt cx="2605348" cy="3006236"/>
          </a:xfrm>
        </p:grpSpPr>
        <p:grpSp>
          <p:nvGrpSpPr>
            <p:cNvPr id="1019" name="Google Shape;1019;p57"/>
            <p:cNvGrpSpPr/>
            <p:nvPr/>
          </p:nvGrpSpPr>
          <p:grpSpPr>
            <a:xfrm>
              <a:off x="1397546" y="2527368"/>
              <a:ext cx="1097255" cy="1097255"/>
              <a:chOff x="8735900" y="445925"/>
              <a:chExt cx="822900" cy="822900"/>
            </a:xfrm>
          </p:grpSpPr>
          <p:sp>
            <p:nvSpPr>
              <p:cNvPr id="1020" name="Google Shape;1020;p57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1" name="Google Shape;1021;p57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2" name="Google Shape;1022;p57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3" name="Google Shape;1023;p57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4" name="Google Shape;1024;p57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5" name="Google Shape;1025;p57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6" name="Google Shape;1026;p57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pic>
          <p:nvPicPr>
            <p:cNvPr id="1027" name="Google Shape;1027;p57"/>
            <p:cNvPicPr preferRelativeResize="0"/>
            <p:nvPr/>
          </p:nvPicPr>
          <p:blipFill rotWithShape="1">
            <a:blip r:embed="rId3">
              <a:alphaModFix/>
            </a:blip>
            <a:srcRect l="124918" t="100000" r="-92742" b="-100000"/>
            <a:stretch/>
          </p:blipFill>
          <p:spPr>
            <a:xfrm rot="10800000">
              <a:off x="1212675" y="618388"/>
              <a:ext cx="2605348" cy="2025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8" name="Google Shape;1028;p57"/>
            <p:cNvSpPr/>
            <p:nvPr/>
          </p:nvSpPr>
          <p:spPr>
            <a:xfrm flipH="1">
              <a:off x="1212675" y="1546368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1029" name="Google Shape;1029;p57"/>
          <p:cNvPicPr preferRelativeResize="0"/>
          <p:nvPr/>
        </p:nvPicPr>
        <p:blipFill rotWithShape="1">
          <a:blip r:embed="rId4">
            <a:alphaModFix/>
          </a:blip>
          <a:srcRect l="13705" r="13698"/>
          <a:stretch/>
        </p:blipFill>
        <p:spPr>
          <a:xfrm flipH="1">
            <a:off x="-599926" y="86900"/>
            <a:ext cx="2527576" cy="209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33"/>
          <p:cNvSpPr txBox="1">
            <a:spLocks noGrp="1"/>
          </p:cNvSpPr>
          <p:nvPr>
            <p:ph type="title"/>
          </p:nvPr>
        </p:nvSpPr>
        <p:spPr>
          <a:xfrm>
            <a:off x="1634650" y="1307100"/>
            <a:ext cx="6071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34"/>
          <p:cNvSpPr txBox="1">
            <a:spLocks noGrp="1"/>
          </p:cNvSpPr>
          <p:nvPr>
            <p:ph type="title"/>
          </p:nvPr>
        </p:nvSpPr>
        <p:spPr>
          <a:xfrm>
            <a:off x="1634650" y="1307100"/>
            <a:ext cx="6071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Software Systems continually </a:t>
            </a:r>
            <a:r>
              <a:rPr lang="en" sz="3000" u="sng"/>
              <a:t>evolve</a:t>
            </a:r>
            <a:endParaRPr sz="3000" u="sng"/>
          </a:p>
        </p:txBody>
      </p:sp>
      <p:pic>
        <p:nvPicPr>
          <p:cNvPr id="831" name="Google Shape;831;p34"/>
          <p:cNvPicPr preferRelativeResize="0"/>
          <p:nvPr/>
        </p:nvPicPr>
        <p:blipFill rotWithShape="1">
          <a:blip r:embed="rId3">
            <a:alphaModFix/>
          </a:blip>
          <a:srcRect l="13705" r="13698"/>
          <a:stretch/>
        </p:blipFill>
        <p:spPr>
          <a:xfrm flipH="1">
            <a:off x="-923401" y="3282456"/>
            <a:ext cx="3074176" cy="238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6" name="Google Shape;836;p35"/>
          <p:cNvGrpSpPr/>
          <p:nvPr/>
        </p:nvGrpSpPr>
        <p:grpSpPr>
          <a:xfrm>
            <a:off x="-1102523" y="3277091"/>
            <a:ext cx="2707599" cy="2073105"/>
            <a:chOff x="-1102523" y="3277091"/>
            <a:chExt cx="2707599" cy="2073105"/>
          </a:xfrm>
        </p:grpSpPr>
        <p:grpSp>
          <p:nvGrpSpPr>
            <p:cNvPr id="837" name="Google Shape;837;p35"/>
            <p:cNvGrpSpPr/>
            <p:nvPr/>
          </p:nvGrpSpPr>
          <p:grpSpPr>
            <a:xfrm flipH="1">
              <a:off x="-576500" y="3277111"/>
              <a:ext cx="1097255" cy="1097255"/>
              <a:chOff x="8735900" y="445925"/>
              <a:chExt cx="822900" cy="822900"/>
            </a:xfrm>
          </p:grpSpPr>
          <p:sp>
            <p:nvSpPr>
              <p:cNvPr id="838" name="Google Shape;838;p35"/>
              <p:cNvSpPr/>
              <p:nvPr/>
            </p:nvSpPr>
            <p:spPr>
              <a:xfrm>
                <a:off x="8735900" y="445925"/>
                <a:ext cx="822900" cy="8229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39" name="Google Shape;839;p35"/>
              <p:cNvSpPr/>
              <p:nvPr/>
            </p:nvSpPr>
            <p:spPr>
              <a:xfrm>
                <a:off x="8778350" y="488375"/>
                <a:ext cx="738000" cy="738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40" name="Google Shape;840;p35"/>
              <p:cNvSpPr/>
              <p:nvPr/>
            </p:nvSpPr>
            <p:spPr>
              <a:xfrm>
                <a:off x="8818100" y="528125"/>
                <a:ext cx="658500" cy="658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41" name="Google Shape;841;p35"/>
              <p:cNvSpPr/>
              <p:nvPr/>
            </p:nvSpPr>
            <p:spPr>
              <a:xfrm>
                <a:off x="8859350" y="569375"/>
                <a:ext cx="576000" cy="5760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42" name="Google Shape;842;p35"/>
              <p:cNvSpPr/>
              <p:nvPr/>
            </p:nvSpPr>
            <p:spPr>
              <a:xfrm>
                <a:off x="8900450" y="610475"/>
                <a:ext cx="493800" cy="493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43" name="Google Shape;843;p35"/>
              <p:cNvSpPr/>
              <p:nvPr/>
            </p:nvSpPr>
            <p:spPr>
              <a:xfrm>
                <a:off x="8941550" y="651575"/>
                <a:ext cx="411600" cy="411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44" name="Google Shape;844;p35"/>
              <p:cNvSpPr/>
              <p:nvPr/>
            </p:nvSpPr>
            <p:spPr>
              <a:xfrm>
                <a:off x="8987300" y="697325"/>
                <a:ext cx="320100" cy="3201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45" name="Google Shape;845;p35"/>
              <p:cNvSpPr/>
              <p:nvPr/>
            </p:nvSpPr>
            <p:spPr>
              <a:xfrm>
                <a:off x="9033050" y="743075"/>
                <a:ext cx="228600" cy="228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pic>
          <p:nvPicPr>
            <p:cNvPr id="846" name="Google Shape;846;p35"/>
            <p:cNvPicPr preferRelativeResize="0"/>
            <p:nvPr/>
          </p:nvPicPr>
          <p:blipFill rotWithShape="1">
            <a:blip r:embed="rId3">
              <a:alphaModFix/>
            </a:blip>
            <a:srcRect l="15074" t="23118" r="19923" b="25916"/>
            <a:stretch/>
          </p:blipFill>
          <p:spPr>
            <a:xfrm rot="10799993" flipH="1">
              <a:off x="-1102523" y="3277094"/>
              <a:ext cx="2707599" cy="2073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47" name="Google Shape;847;p35"/>
            <p:cNvSpPr/>
            <p:nvPr/>
          </p:nvSpPr>
          <p:spPr>
            <a:xfrm rot="10800000">
              <a:off x="786786" y="4797005"/>
              <a:ext cx="274200" cy="27420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848" name="Google Shape;848;p35"/>
          <p:cNvSpPr txBox="1"/>
          <p:nvPr/>
        </p:nvSpPr>
        <p:spPr>
          <a:xfrm>
            <a:off x="1456650" y="2309500"/>
            <a:ext cx="6230700" cy="8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 Light"/>
              <a:buChar char="●"/>
            </a:pPr>
            <a:r>
              <a:rPr lang="en" sz="15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Adapting software to new needs is </a:t>
            </a:r>
            <a:r>
              <a:rPr lang="en" sz="1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tough and time-consuming</a:t>
            </a:r>
            <a:endParaRPr sz="15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 Light"/>
              <a:buChar char="●"/>
            </a:pPr>
            <a:r>
              <a:rPr lang="en" sz="15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Manual efforts are </a:t>
            </a:r>
            <a:r>
              <a:rPr lang="en" sz="1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expensive and risky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36"/>
          <p:cNvSpPr txBox="1">
            <a:spLocks noGrp="1"/>
          </p:cNvSpPr>
          <p:nvPr>
            <p:ph type="title"/>
          </p:nvPr>
        </p:nvSpPr>
        <p:spPr>
          <a:xfrm>
            <a:off x="1634650" y="1307100"/>
            <a:ext cx="6071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Automated Refactoring at </a:t>
            </a:r>
            <a:r>
              <a:rPr lang="en" sz="3000" u="sng"/>
              <a:t>Scale</a:t>
            </a:r>
            <a:endParaRPr sz="3000" u="sng"/>
          </a:p>
        </p:txBody>
      </p:sp>
      <p:pic>
        <p:nvPicPr>
          <p:cNvPr id="854" name="Google Shape;854;p36"/>
          <p:cNvPicPr preferRelativeResize="0"/>
          <p:nvPr/>
        </p:nvPicPr>
        <p:blipFill rotWithShape="1">
          <a:blip r:embed="rId3">
            <a:alphaModFix/>
          </a:blip>
          <a:srcRect l="13705" r="13698"/>
          <a:stretch/>
        </p:blipFill>
        <p:spPr>
          <a:xfrm flipH="1">
            <a:off x="6800674" y="-1127519"/>
            <a:ext cx="3074176" cy="2382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5" name="Google Shape;855;p36"/>
          <p:cNvPicPr preferRelativeResize="0"/>
          <p:nvPr/>
        </p:nvPicPr>
        <p:blipFill rotWithShape="1">
          <a:blip r:embed="rId3">
            <a:alphaModFix/>
          </a:blip>
          <a:srcRect l="13705" r="13698"/>
          <a:stretch/>
        </p:blipFill>
        <p:spPr>
          <a:xfrm rot="4643298" flipH="1">
            <a:off x="-1039264" y="3534606"/>
            <a:ext cx="3074177" cy="238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7"/>
          <p:cNvSpPr txBox="1">
            <a:spLocks noGrp="1"/>
          </p:cNvSpPr>
          <p:nvPr>
            <p:ph type="title"/>
          </p:nvPr>
        </p:nvSpPr>
        <p:spPr>
          <a:xfrm>
            <a:off x="1634650" y="1307100"/>
            <a:ext cx="6071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Refactoring?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8"/>
          <p:cNvSpPr/>
          <p:nvPr/>
        </p:nvSpPr>
        <p:spPr>
          <a:xfrm>
            <a:off x="1176650" y="714900"/>
            <a:ext cx="2701200" cy="34821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6" name="Google Shape;866;p38"/>
          <p:cNvPicPr preferRelativeResize="0"/>
          <p:nvPr/>
        </p:nvPicPr>
        <p:blipFill rotWithShape="1">
          <a:blip r:embed="rId3">
            <a:alphaModFix/>
          </a:blip>
          <a:srcRect l="54257" r="3529"/>
          <a:stretch/>
        </p:blipFill>
        <p:spPr>
          <a:xfrm>
            <a:off x="1269314" y="827666"/>
            <a:ext cx="2515565" cy="3223865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67" name="Google Shape;867;p38"/>
          <p:cNvSpPr txBox="1"/>
          <p:nvPr/>
        </p:nvSpPr>
        <p:spPr>
          <a:xfrm>
            <a:off x="4056900" y="1942500"/>
            <a:ext cx="3553200" cy="7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</a:pPr>
            <a:r>
              <a:rPr lang="en" sz="1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Floss Refactoring </a:t>
            </a:r>
            <a:endParaRPr sz="18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</a:pPr>
            <a:r>
              <a:rPr lang="en" sz="1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Root Canal Refactoring</a:t>
            </a:r>
            <a:endParaRPr sz="18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8" name="Google Shape;868;p38"/>
          <p:cNvSpPr txBox="1"/>
          <p:nvPr/>
        </p:nvSpPr>
        <p:spPr>
          <a:xfrm>
            <a:off x="4589300" y="2695850"/>
            <a:ext cx="28707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I.e refactoring to improve a</a:t>
            </a:r>
            <a:endParaRPr sz="15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rPr>
              <a:t>metric or remove a code smell</a:t>
            </a:r>
            <a:endParaRPr sz="15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39"/>
          <p:cNvSpPr txBox="1"/>
          <p:nvPr/>
        </p:nvSpPr>
        <p:spPr>
          <a:xfrm>
            <a:off x="1770450" y="2187000"/>
            <a:ext cx="5603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DM Sans"/>
                <a:ea typeface="DM Sans"/>
                <a:cs typeface="DM Sans"/>
                <a:sym typeface="DM Sans"/>
              </a:rPr>
              <a:t>This work doesn’t necessarily provide consistent system-level restructuring</a:t>
            </a:r>
            <a:endParaRPr sz="1900" b="1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376</Words>
  <Application>Microsoft Office PowerPoint</Application>
  <PresentationFormat>On-screen Show (16:9)</PresentationFormat>
  <Paragraphs>89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9" baseType="lpstr">
      <vt:lpstr>DM Sans Medium</vt:lpstr>
      <vt:lpstr>Nunito Light</vt:lpstr>
      <vt:lpstr>Raleway</vt:lpstr>
      <vt:lpstr>Anaheim</vt:lpstr>
      <vt:lpstr>PT Sans</vt:lpstr>
      <vt:lpstr>Open Sans</vt:lpstr>
      <vt:lpstr>Roboto</vt:lpstr>
      <vt:lpstr>Bebas Neue</vt:lpstr>
      <vt:lpstr>DM Sans Light</vt:lpstr>
      <vt:lpstr>DM Sans</vt:lpstr>
      <vt:lpstr>Arial</vt:lpstr>
      <vt:lpstr>Business Project Presentation by Slidesgo</vt:lpstr>
      <vt:lpstr>An Automated Approach: Re-engineering and Refactoring Legacy Systems</vt:lpstr>
      <vt:lpstr>Table of contents</vt:lpstr>
      <vt:lpstr>Introduction</vt:lpstr>
      <vt:lpstr>Software Systems continually evolve</vt:lpstr>
      <vt:lpstr>PowerPoint Presentation</vt:lpstr>
      <vt:lpstr>Automated Refactoring at Scale</vt:lpstr>
      <vt:lpstr>What is Refactoring?</vt:lpstr>
      <vt:lpstr>PowerPoint Presentation</vt:lpstr>
      <vt:lpstr>PowerPoint Presentation</vt:lpstr>
      <vt:lpstr>Refactoring at Scale?</vt:lpstr>
      <vt:lpstr>Tools of the Trade</vt:lpstr>
      <vt:lpstr>PowerPoint Presentation</vt:lpstr>
      <vt:lpstr>PowerPoint Presentation</vt:lpstr>
      <vt:lpstr>PowerPoint Presentation</vt:lpstr>
      <vt:lpstr>PowerPoint Presentation</vt:lpstr>
      <vt:lpstr>Challenges</vt:lpstr>
      <vt:lpstr>PowerPoint Presentation</vt:lpstr>
      <vt:lpstr>Solution</vt:lpstr>
      <vt:lpstr>Feature Isolation  “Developing an approach to specify the feature that a developer would like to isolate”</vt:lpstr>
      <vt:lpstr>PowerPoint Presentation</vt:lpstr>
      <vt:lpstr>Common industry scenarios</vt:lpstr>
      <vt:lpstr>Achieving Feature Isolation: Our Approach</vt:lpstr>
      <vt:lpstr>PowerPoint Presentation</vt:lpstr>
      <vt:lpstr>Visualization of Feature Isolation Progress through Refactoring</vt:lpstr>
      <vt:lpstr>Reducing problematic couplings by applying refactorings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Automated Approach: Re-engineering and Refactoring Legacy Systems</dc:title>
  <cp:lastModifiedBy>Farouq Haider</cp:lastModifiedBy>
  <cp:revision>2</cp:revision>
  <dcterms:modified xsi:type="dcterms:W3CDTF">2024-05-06T11:22:57Z</dcterms:modified>
</cp:coreProperties>
</file>